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8" r:id="rId2"/>
    <p:sldId id="262" r:id="rId3"/>
    <p:sldId id="2037" r:id="rId4"/>
    <p:sldId id="2091" r:id="rId5"/>
    <p:sldId id="2092" r:id="rId6"/>
    <p:sldId id="2073" r:id="rId7"/>
    <p:sldId id="2056" r:id="rId8"/>
    <p:sldId id="2047" r:id="rId9"/>
    <p:sldId id="2050" r:id="rId10"/>
    <p:sldId id="2068" r:id="rId11"/>
    <p:sldId id="2046" r:id="rId12"/>
    <p:sldId id="260" r:id="rId13"/>
    <p:sldId id="307" r:id="rId14"/>
    <p:sldId id="2059" r:id="rId15"/>
    <p:sldId id="2063" r:id="rId16"/>
    <p:sldId id="2074" r:id="rId17"/>
    <p:sldId id="2075" r:id="rId18"/>
    <p:sldId id="2076" r:id="rId19"/>
    <p:sldId id="2078" r:id="rId20"/>
    <p:sldId id="2079" r:id="rId21"/>
    <p:sldId id="2093" r:id="rId22"/>
    <p:sldId id="2081" r:id="rId23"/>
    <p:sldId id="2082" r:id="rId24"/>
    <p:sldId id="2083" r:id="rId25"/>
    <p:sldId id="2084" r:id="rId26"/>
    <p:sldId id="2085" r:id="rId27"/>
    <p:sldId id="2086" r:id="rId28"/>
    <p:sldId id="2087" r:id="rId29"/>
    <p:sldId id="2088" r:id="rId30"/>
    <p:sldId id="2101" r:id="rId31"/>
    <p:sldId id="2102" r:id="rId32"/>
    <p:sldId id="2103" r:id="rId33"/>
    <p:sldId id="2090" r:id="rId34"/>
    <p:sldId id="2062" r:id="rId35"/>
    <p:sldId id="2104" r:id="rId36"/>
    <p:sldId id="2070" r:id="rId37"/>
    <p:sldId id="2071" r:id="rId38"/>
    <p:sldId id="2105" r:id="rId39"/>
    <p:sldId id="2106" r:id="rId40"/>
    <p:sldId id="2044" r:id="rId41"/>
    <p:sldId id="2095" r:id="rId42"/>
    <p:sldId id="2096" r:id="rId43"/>
    <p:sldId id="2097" r:id="rId44"/>
    <p:sldId id="2098" r:id="rId45"/>
    <p:sldId id="2100" r:id="rId46"/>
    <p:sldId id="2099" r:id="rId47"/>
    <p:sldId id="2038" r:id="rId48"/>
    <p:sldId id="2026" r:id="rId49"/>
    <p:sldId id="2027" r:id="rId50"/>
    <p:sldId id="2094" r:id="rId51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pos="3477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2750" userDrawn="1">
          <p15:clr>
            <a:srgbClr val="A4A3A4"/>
          </p15:clr>
        </p15:guide>
        <p15:guide id="11" pos="24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8F8F8"/>
    <a:srgbClr val="F2DCE2"/>
    <a:srgbClr val="DCF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5439"/>
  </p:normalViewPr>
  <p:slideViewPr>
    <p:cSldViewPr snapToGrid="0" snapToObjects="1" showGuides="1">
      <p:cViewPr varScale="1">
        <p:scale>
          <a:sx n="114" d="100"/>
          <a:sy n="114" d="100"/>
        </p:scale>
        <p:origin x="354" y="-396"/>
      </p:cViewPr>
      <p:guideLst>
        <p:guide orient="horz" pos="2160"/>
        <p:guide pos="7242"/>
        <p:guide pos="3477"/>
        <p:guide pos="3840"/>
        <p:guide orient="horz" pos="346"/>
        <p:guide orient="horz" pos="3974"/>
        <p:guide pos="5541"/>
        <p:guide pos="2139"/>
        <p:guide pos="438"/>
        <p:guide orient="horz" pos="2750"/>
        <p:guide pos="24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8EDFB7E-8A14-5F4A-A8BC-FEC574E653A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9938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416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184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214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0190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371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52B21ECF-A424-1141-9F67-FB81B1D45A5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747916" y="1220493"/>
            <a:ext cx="4211035" cy="3684011"/>
          </a:xfrm>
          <a:custGeom>
            <a:avLst/>
            <a:gdLst>
              <a:gd name="connsiteX0" fmla="*/ 835190 w 3134148"/>
              <a:gd name="connsiteY0" fmla="*/ 0 h 2756899"/>
              <a:gd name="connsiteX1" fmla="*/ 837039 w 3134148"/>
              <a:gd name="connsiteY1" fmla="*/ 222 h 2756899"/>
              <a:gd name="connsiteX2" fmla="*/ 838186 w 3134148"/>
              <a:gd name="connsiteY2" fmla="*/ 0 h 2756899"/>
              <a:gd name="connsiteX3" fmla="*/ 1040816 w 3134148"/>
              <a:gd name="connsiteY3" fmla="*/ 24262 h 2756899"/>
              <a:gd name="connsiteX4" fmla="*/ 1037654 w 3134148"/>
              <a:gd name="connsiteY4" fmla="*/ 24363 h 2756899"/>
              <a:gd name="connsiteX5" fmla="*/ 1245367 w 3134148"/>
              <a:gd name="connsiteY5" fmla="*/ 104488 h 2756899"/>
              <a:gd name="connsiteX6" fmla="*/ 1428611 w 3134148"/>
              <a:gd name="connsiteY6" fmla="*/ 242610 h 2756899"/>
              <a:gd name="connsiteX7" fmla="*/ 1567077 w 3134148"/>
              <a:gd name="connsiteY7" fmla="*/ 381555 h 2756899"/>
              <a:gd name="connsiteX8" fmla="*/ 1707740 w 3134148"/>
              <a:gd name="connsiteY8" fmla="*/ 242610 h 2756899"/>
              <a:gd name="connsiteX9" fmla="*/ 2298964 w 3134148"/>
              <a:gd name="connsiteY9" fmla="*/ 0 h 2756899"/>
              <a:gd name="connsiteX10" fmla="*/ 2890187 w 3134148"/>
              <a:gd name="connsiteY10" fmla="*/ 242610 h 2756899"/>
              <a:gd name="connsiteX11" fmla="*/ 2890187 w 3134148"/>
              <a:gd name="connsiteY11" fmla="*/ 1431383 h 2756899"/>
              <a:gd name="connsiteX12" fmla="*/ 1728025 w 3134148"/>
              <a:gd name="connsiteY12" fmla="*/ 2595653 h 2756899"/>
              <a:gd name="connsiteX13" fmla="*/ 1730203 w 3134148"/>
              <a:gd name="connsiteY13" fmla="*/ 2598098 h 2756899"/>
              <a:gd name="connsiteX14" fmla="*/ 1571624 w 3134148"/>
              <a:gd name="connsiteY14" fmla="*/ 2756899 h 2756899"/>
              <a:gd name="connsiteX15" fmla="*/ 1569345 w 3134148"/>
              <a:gd name="connsiteY15" fmla="*/ 2754621 h 2756899"/>
              <a:gd name="connsiteX16" fmla="*/ 1567077 w 3134148"/>
              <a:gd name="connsiteY16" fmla="*/ 2756899 h 2756899"/>
              <a:gd name="connsiteX17" fmla="*/ 243966 w 3134148"/>
              <a:gd name="connsiteY17" fmla="*/ 1431383 h 2756899"/>
              <a:gd name="connsiteX18" fmla="*/ 243966 w 3134148"/>
              <a:gd name="connsiteY18" fmla="*/ 242610 h 2756899"/>
              <a:gd name="connsiteX19" fmla="*/ 835190 w 3134148"/>
              <a:gd name="connsiteY19" fmla="*/ 0 h 275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34148" h="2756899">
                <a:moveTo>
                  <a:pt x="835190" y="0"/>
                </a:moveTo>
                <a:lnTo>
                  <a:pt x="837039" y="222"/>
                </a:lnTo>
                <a:lnTo>
                  <a:pt x="838186" y="0"/>
                </a:lnTo>
                <a:cubicBezTo>
                  <a:pt x="906464" y="0"/>
                  <a:pt x="974742" y="6619"/>
                  <a:pt x="1040816" y="24262"/>
                </a:cubicBezTo>
                <a:lnTo>
                  <a:pt x="1037654" y="24363"/>
                </a:lnTo>
                <a:lnTo>
                  <a:pt x="1245367" y="104488"/>
                </a:lnTo>
                <a:cubicBezTo>
                  <a:pt x="1311027" y="140603"/>
                  <a:pt x="1372565" y="186367"/>
                  <a:pt x="1428611" y="242610"/>
                </a:cubicBezTo>
                <a:lnTo>
                  <a:pt x="1567077" y="381555"/>
                </a:lnTo>
                <a:lnTo>
                  <a:pt x="1707740" y="242610"/>
                </a:lnTo>
                <a:cubicBezTo>
                  <a:pt x="1870381" y="81606"/>
                  <a:pt x="2083571" y="0"/>
                  <a:pt x="2298964" y="0"/>
                </a:cubicBezTo>
                <a:cubicBezTo>
                  <a:pt x="2514351" y="0"/>
                  <a:pt x="2727546" y="81606"/>
                  <a:pt x="2890187" y="242610"/>
                </a:cubicBezTo>
                <a:cubicBezTo>
                  <a:pt x="3215469" y="569024"/>
                  <a:pt x="3215469" y="1102762"/>
                  <a:pt x="2890187" y="1431383"/>
                </a:cubicBezTo>
                <a:lnTo>
                  <a:pt x="1728025" y="2595653"/>
                </a:lnTo>
                <a:lnTo>
                  <a:pt x="1730203" y="2598098"/>
                </a:lnTo>
                <a:lnTo>
                  <a:pt x="1571624" y="2756899"/>
                </a:lnTo>
                <a:lnTo>
                  <a:pt x="1569345" y="2754621"/>
                </a:lnTo>
                <a:lnTo>
                  <a:pt x="1567077" y="2756899"/>
                </a:lnTo>
                <a:lnTo>
                  <a:pt x="243966" y="1431383"/>
                </a:lnTo>
                <a:cubicBezTo>
                  <a:pt x="-81321" y="1102762"/>
                  <a:pt x="-81321" y="569024"/>
                  <a:pt x="243966" y="242610"/>
                </a:cubicBezTo>
                <a:cubicBezTo>
                  <a:pt x="406607" y="81606"/>
                  <a:pt x="621995" y="0"/>
                  <a:pt x="83519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EC35D8-66DA-1C48-81DC-1771AB96195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269178" y="3553695"/>
            <a:ext cx="5149940" cy="2188724"/>
            <a:chOff x="6308725" y="5038725"/>
            <a:chExt cx="3810001" cy="1619250"/>
          </a:xfrm>
        </p:grpSpPr>
        <p:sp>
          <p:nvSpPr>
            <p:cNvPr id="34" name="Freeform 117">
              <a:extLst>
                <a:ext uri="{FF2B5EF4-FFF2-40B4-BE49-F238E27FC236}">
                  <a16:creationId xmlns:a16="http://schemas.microsoft.com/office/drawing/2014/main" id="{B8BC8E5E-80D3-C145-A73D-730B25300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963" y="5192713"/>
              <a:ext cx="3341688" cy="1135062"/>
            </a:xfrm>
            <a:custGeom>
              <a:avLst/>
              <a:gdLst>
                <a:gd name="T0" fmla="*/ 7660 w 7672"/>
                <a:gd name="T1" fmla="*/ 99 h 2604"/>
                <a:gd name="T2" fmla="*/ 7660 w 7672"/>
                <a:gd name="T3" fmla="*/ 99 h 2604"/>
                <a:gd name="T4" fmla="*/ 6892 w 7672"/>
                <a:gd name="T5" fmla="*/ 1353 h 2604"/>
                <a:gd name="T6" fmla="*/ 6892 w 7672"/>
                <a:gd name="T7" fmla="*/ 1353 h 2604"/>
                <a:gd name="T8" fmla="*/ 5697 w 7672"/>
                <a:gd name="T9" fmla="*/ 2213 h 2604"/>
                <a:gd name="T10" fmla="*/ 5697 w 7672"/>
                <a:gd name="T11" fmla="*/ 2213 h 2604"/>
                <a:gd name="T12" fmla="*/ 3754 w 7672"/>
                <a:gd name="T13" fmla="*/ 2603 h 2604"/>
                <a:gd name="T14" fmla="*/ 3754 w 7672"/>
                <a:gd name="T15" fmla="*/ 2603 h 2604"/>
                <a:gd name="T16" fmla="*/ 1835 w 7672"/>
                <a:gd name="T17" fmla="*/ 2213 h 2604"/>
                <a:gd name="T18" fmla="*/ 1835 w 7672"/>
                <a:gd name="T19" fmla="*/ 2213 h 2604"/>
                <a:gd name="T20" fmla="*/ 694 w 7672"/>
                <a:gd name="T21" fmla="*/ 1351 h 2604"/>
                <a:gd name="T22" fmla="*/ 694 w 7672"/>
                <a:gd name="T23" fmla="*/ 1351 h 2604"/>
                <a:gd name="T24" fmla="*/ 9 w 7672"/>
                <a:gd name="T25" fmla="*/ 94 h 2604"/>
                <a:gd name="T26" fmla="*/ 9 w 7672"/>
                <a:gd name="T27" fmla="*/ 94 h 2604"/>
                <a:gd name="T28" fmla="*/ 61 w 7672"/>
                <a:gd name="T29" fmla="*/ 10 h 2604"/>
                <a:gd name="T30" fmla="*/ 61 w 7672"/>
                <a:gd name="T31" fmla="*/ 10 h 2604"/>
                <a:gd name="T32" fmla="*/ 144 w 7672"/>
                <a:gd name="T33" fmla="*/ 63 h 2604"/>
                <a:gd name="T34" fmla="*/ 144 w 7672"/>
                <a:gd name="T35" fmla="*/ 63 h 2604"/>
                <a:gd name="T36" fmla="*/ 804 w 7672"/>
                <a:gd name="T37" fmla="*/ 1265 h 2604"/>
                <a:gd name="T38" fmla="*/ 804 w 7672"/>
                <a:gd name="T39" fmla="*/ 1265 h 2604"/>
                <a:gd name="T40" fmla="*/ 3754 w 7672"/>
                <a:gd name="T41" fmla="*/ 2463 h 2604"/>
                <a:gd name="T42" fmla="*/ 3754 w 7672"/>
                <a:gd name="T43" fmla="*/ 2463 h 2604"/>
                <a:gd name="T44" fmla="*/ 6790 w 7672"/>
                <a:gd name="T45" fmla="*/ 1258 h 2604"/>
                <a:gd name="T46" fmla="*/ 6790 w 7672"/>
                <a:gd name="T47" fmla="*/ 1258 h 2604"/>
                <a:gd name="T48" fmla="*/ 7526 w 7672"/>
                <a:gd name="T49" fmla="*/ 59 h 2604"/>
                <a:gd name="T50" fmla="*/ 7526 w 7672"/>
                <a:gd name="T51" fmla="*/ 59 h 2604"/>
                <a:gd name="T52" fmla="*/ 7613 w 7672"/>
                <a:gd name="T53" fmla="*/ 11 h 2604"/>
                <a:gd name="T54" fmla="*/ 7613 w 7672"/>
                <a:gd name="T55" fmla="*/ 11 h 2604"/>
                <a:gd name="T56" fmla="*/ 7660 w 7672"/>
                <a:gd name="T57" fmla="*/ 99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672" h="2604">
                  <a:moveTo>
                    <a:pt x="7660" y="99"/>
                  </a:moveTo>
                  <a:lnTo>
                    <a:pt x="7660" y="99"/>
                  </a:lnTo>
                  <a:cubicBezTo>
                    <a:pt x="7652" y="124"/>
                    <a:pt x="7468" y="735"/>
                    <a:pt x="6892" y="1353"/>
                  </a:cubicBezTo>
                  <a:lnTo>
                    <a:pt x="6892" y="1353"/>
                  </a:lnTo>
                  <a:cubicBezTo>
                    <a:pt x="6555" y="1716"/>
                    <a:pt x="6153" y="2005"/>
                    <a:pt x="5697" y="2213"/>
                  </a:cubicBezTo>
                  <a:lnTo>
                    <a:pt x="5697" y="2213"/>
                  </a:lnTo>
                  <a:cubicBezTo>
                    <a:pt x="5128" y="2471"/>
                    <a:pt x="4474" y="2603"/>
                    <a:pt x="3754" y="2603"/>
                  </a:cubicBezTo>
                  <a:lnTo>
                    <a:pt x="3754" y="2603"/>
                  </a:lnTo>
                  <a:cubicBezTo>
                    <a:pt x="3032" y="2603"/>
                    <a:pt x="2387" y="2471"/>
                    <a:pt x="1835" y="2213"/>
                  </a:cubicBezTo>
                  <a:lnTo>
                    <a:pt x="1835" y="2213"/>
                  </a:lnTo>
                  <a:cubicBezTo>
                    <a:pt x="1392" y="2005"/>
                    <a:pt x="1008" y="1715"/>
                    <a:pt x="694" y="1351"/>
                  </a:cubicBezTo>
                  <a:lnTo>
                    <a:pt x="694" y="1351"/>
                  </a:lnTo>
                  <a:cubicBezTo>
                    <a:pt x="159" y="732"/>
                    <a:pt x="14" y="120"/>
                    <a:pt x="9" y="94"/>
                  </a:cubicBezTo>
                  <a:lnTo>
                    <a:pt x="9" y="94"/>
                  </a:lnTo>
                  <a:cubicBezTo>
                    <a:pt x="0" y="57"/>
                    <a:pt x="23" y="19"/>
                    <a:pt x="61" y="10"/>
                  </a:cubicBezTo>
                  <a:lnTo>
                    <a:pt x="61" y="10"/>
                  </a:lnTo>
                  <a:cubicBezTo>
                    <a:pt x="98" y="2"/>
                    <a:pt x="136" y="25"/>
                    <a:pt x="144" y="63"/>
                  </a:cubicBezTo>
                  <a:lnTo>
                    <a:pt x="144" y="63"/>
                  </a:lnTo>
                  <a:cubicBezTo>
                    <a:pt x="146" y="70"/>
                    <a:pt x="290" y="672"/>
                    <a:pt x="804" y="1265"/>
                  </a:cubicBezTo>
                  <a:lnTo>
                    <a:pt x="804" y="1265"/>
                  </a:lnTo>
                  <a:cubicBezTo>
                    <a:pt x="1278" y="1812"/>
                    <a:pt x="2175" y="2463"/>
                    <a:pt x="3754" y="2463"/>
                  </a:cubicBezTo>
                  <a:lnTo>
                    <a:pt x="3754" y="2463"/>
                  </a:lnTo>
                  <a:cubicBezTo>
                    <a:pt x="5338" y="2463"/>
                    <a:pt x="6279" y="1808"/>
                    <a:pt x="6790" y="1258"/>
                  </a:cubicBezTo>
                  <a:lnTo>
                    <a:pt x="6790" y="1258"/>
                  </a:lnTo>
                  <a:cubicBezTo>
                    <a:pt x="7343" y="664"/>
                    <a:pt x="7524" y="65"/>
                    <a:pt x="7526" y="59"/>
                  </a:cubicBezTo>
                  <a:lnTo>
                    <a:pt x="7526" y="59"/>
                  </a:lnTo>
                  <a:cubicBezTo>
                    <a:pt x="7537" y="21"/>
                    <a:pt x="7576" y="0"/>
                    <a:pt x="7613" y="11"/>
                  </a:cubicBezTo>
                  <a:lnTo>
                    <a:pt x="7613" y="11"/>
                  </a:lnTo>
                  <a:cubicBezTo>
                    <a:pt x="7650" y="23"/>
                    <a:pt x="7671" y="61"/>
                    <a:pt x="7660" y="9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5" name="Freeform 118">
              <a:extLst>
                <a:ext uri="{FF2B5EF4-FFF2-40B4-BE49-F238E27FC236}">
                  <a16:creationId xmlns:a16="http://schemas.microsoft.com/office/drawing/2014/main" id="{F02F0C2A-8FDD-B448-9647-2AF5174A0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5913" y="5038725"/>
              <a:ext cx="460375" cy="509588"/>
            </a:xfrm>
            <a:custGeom>
              <a:avLst/>
              <a:gdLst>
                <a:gd name="T0" fmla="*/ 519 w 1060"/>
                <a:gd name="T1" fmla="*/ 1167 h 1168"/>
                <a:gd name="T2" fmla="*/ 519 w 1060"/>
                <a:gd name="T3" fmla="*/ 1167 h 1168"/>
                <a:gd name="T4" fmla="*/ 485 w 1060"/>
                <a:gd name="T5" fmla="*/ 0 h 1168"/>
                <a:gd name="T6" fmla="*/ 485 w 1060"/>
                <a:gd name="T7" fmla="*/ 0 h 1168"/>
                <a:gd name="T8" fmla="*/ 519 w 1060"/>
                <a:gd name="T9" fmla="*/ 1167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168">
                  <a:moveTo>
                    <a:pt x="519" y="1167"/>
                  </a:moveTo>
                  <a:lnTo>
                    <a:pt x="519" y="1167"/>
                  </a:lnTo>
                  <a:cubicBezTo>
                    <a:pt x="519" y="1167"/>
                    <a:pt x="1059" y="895"/>
                    <a:pt x="485" y="0"/>
                  </a:cubicBezTo>
                  <a:lnTo>
                    <a:pt x="485" y="0"/>
                  </a:lnTo>
                  <a:cubicBezTo>
                    <a:pt x="485" y="0"/>
                    <a:pt x="0" y="932"/>
                    <a:pt x="519" y="11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6" name="Freeform 119">
              <a:extLst>
                <a:ext uri="{FF2B5EF4-FFF2-40B4-BE49-F238E27FC236}">
                  <a16:creationId xmlns:a16="http://schemas.microsoft.com/office/drawing/2014/main" id="{AAACB5B5-BD2D-ED43-825C-75BA72D97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0538" y="5394325"/>
              <a:ext cx="98425" cy="328613"/>
            </a:xfrm>
            <a:custGeom>
              <a:avLst/>
              <a:gdLst>
                <a:gd name="T0" fmla="*/ 57 w 223"/>
                <a:gd name="T1" fmla="*/ 753 h 756"/>
                <a:gd name="T2" fmla="*/ 57 w 223"/>
                <a:gd name="T3" fmla="*/ 753 h 756"/>
                <a:gd name="T4" fmla="*/ 30 w 223"/>
                <a:gd name="T5" fmla="*/ 750 h 756"/>
                <a:gd name="T6" fmla="*/ 30 w 223"/>
                <a:gd name="T7" fmla="*/ 750 h 756"/>
                <a:gd name="T8" fmla="*/ 11 w 223"/>
                <a:gd name="T9" fmla="*/ 694 h 756"/>
                <a:gd name="T10" fmla="*/ 11 w 223"/>
                <a:gd name="T11" fmla="*/ 694 h 756"/>
                <a:gd name="T12" fmla="*/ 55 w 223"/>
                <a:gd name="T13" fmla="*/ 54 h 756"/>
                <a:gd name="T14" fmla="*/ 55 w 223"/>
                <a:gd name="T15" fmla="*/ 54 h 756"/>
                <a:gd name="T16" fmla="*/ 88 w 223"/>
                <a:gd name="T17" fmla="*/ 4 h 756"/>
                <a:gd name="T18" fmla="*/ 88 w 223"/>
                <a:gd name="T19" fmla="*/ 4 h 756"/>
                <a:gd name="T20" fmla="*/ 88 w 223"/>
                <a:gd name="T21" fmla="*/ 4 h 756"/>
                <a:gd name="T22" fmla="*/ 88 w 223"/>
                <a:gd name="T23" fmla="*/ 4 h 756"/>
                <a:gd name="T24" fmla="*/ 138 w 223"/>
                <a:gd name="T25" fmla="*/ 37 h 756"/>
                <a:gd name="T26" fmla="*/ 138 w 223"/>
                <a:gd name="T27" fmla="*/ 37 h 756"/>
                <a:gd name="T28" fmla="*/ 86 w 223"/>
                <a:gd name="T29" fmla="*/ 731 h 756"/>
                <a:gd name="T30" fmla="*/ 86 w 223"/>
                <a:gd name="T31" fmla="*/ 731 h 756"/>
                <a:gd name="T32" fmla="*/ 57 w 223"/>
                <a:gd name="T33" fmla="*/ 753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756">
                  <a:moveTo>
                    <a:pt x="57" y="753"/>
                  </a:moveTo>
                  <a:lnTo>
                    <a:pt x="57" y="753"/>
                  </a:lnTo>
                  <a:cubicBezTo>
                    <a:pt x="48" y="755"/>
                    <a:pt x="39" y="754"/>
                    <a:pt x="30" y="750"/>
                  </a:cubicBezTo>
                  <a:lnTo>
                    <a:pt x="30" y="750"/>
                  </a:lnTo>
                  <a:cubicBezTo>
                    <a:pt x="9" y="740"/>
                    <a:pt x="0" y="714"/>
                    <a:pt x="11" y="694"/>
                  </a:cubicBezTo>
                  <a:lnTo>
                    <a:pt x="11" y="694"/>
                  </a:lnTo>
                  <a:cubicBezTo>
                    <a:pt x="12" y="692"/>
                    <a:pt x="134" y="436"/>
                    <a:pt x="55" y="54"/>
                  </a:cubicBezTo>
                  <a:lnTo>
                    <a:pt x="55" y="54"/>
                  </a:lnTo>
                  <a:cubicBezTo>
                    <a:pt x="50" y="31"/>
                    <a:pt x="65" y="8"/>
                    <a:pt x="88" y="4"/>
                  </a:cubicBezTo>
                  <a:lnTo>
                    <a:pt x="88" y="4"/>
                  </a:lnTo>
                  <a:lnTo>
                    <a:pt x="88" y="4"/>
                  </a:lnTo>
                  <a:lnTo>
                    <a:pt x="88" y="4"/>
                  </a:lnTo>
                  <a:cubicBezTo>
                    <a:pt x="111" y="0"/>
                    <a:pt x="133" y="14"/>
                    <a:pt x="138" y="37"/>
                  </a:cubicBezTo>
                  <a:lnTo>
                    <a:pt x="138" y="37"/>
                  </a:lnTo>
                  <a:cubicBezTo>
                    <a:pt x="222" y="448"/>
                    <a:pt x="92" y="720"/>
                    <a:pt x="86" y="731"/>
                  </a:cubicBezTo>
                  <a:lnTo>
                    <a:pt x="86" y="731"/>
                  </a:lnTo>
                  <a:cubicBezTo>
                    <a:pt x="80" y="743"/>
                    <a:pt x="69" y="751"/>
                    <a:pt x="57" y="75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7" name="Freeform 120">
              <a:extLst>
                <a:ext uri="{FF2B5EF4-FFF2-40B4-BE49-F238E27FC236}">
                  <a16:creationId xmlns:a16="http://schemas.microsoft.com/office/drawing/2014/main" id="{470CCBD9-1EF4-DA41-A8B7-C69CFAFC5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8725" y="5622925"/>
              <a:ext cx="500063" cy="454025"/>
            </a:xfrm>
            <a:custGeom>
              <a:avLst/>
              <a:gdLst>
                <a:gd name="T0" fmla="*/ 1145 w 1146"/>
                <a:gd name="T1" fmla="*/ 551 h 1039"/>
                <a:gd name="T2" fmla="*/ 1145 w 1146"/>
                <a:gd name="T3" fmla="*/ 551 h 1039"/>
                <a:gd name="T4" fmla="*/ 0 w 1146"/>
                <a:gd name="T5" fmla="*/ 324 h 1039"/>
                <a:gd name="T6" fmla="*/ 0 w 1146"/>
                <a:gd name="T7" fmla="*/ 324 h 1039"/>
                <a:gd name="T8" fmla="*/ 1145 w 1146"/>
                <a:gd name="T9" fmla="*/ 551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6" h="1039">
                  <a:moveTo>
                    <a:pt x="1145" y="551"/>
                  </a:moveTo>
                  <a:lnTo>
                    <a:pt x="1145" y="551"/>
                  </a:lnTo>
                  <a:cubicBezTo>
                    <a:pt x="1145" y="551"/>
                    <a:pt x="787" y="1038"/>
                    <a:pt x="0" y="324"/>
                  </a:cubicBezTo>
                  <a:lnTo>
                    <a:pt x="0" y="324"/>
                  </a:lnTo>
                  <a:cubicBezTo>
                    <a:pt x="0" y="324"/>
                    <a:pt x="999" y="0"/>
                    <a:pt x="1145" y="5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8" name="Freeform 121">
              <a:extLst>
                <a:ext uri="{FF2B5EF4-FFF2-40B4-BE49-F238E27FC236}">
                  <a16:creationId xmlns:a16="http://schemas.microsoft.com/office/drawing/2014/main" id="{EE331A61-585C-9147-8FBF-1157CE622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4800" y="5811838"/>
              <a:ext cx="328613" cy="103187"/>
            </a:xfrm>
            <a:custGeom>
              <a:avLst/>
              <a:gdLst>
                <a:gd name="T0" fmla="*/ 752 w 756"/>
                <a:gd name="T1" fmla="*/ 126 h 239"/>
                <a:gd name="T2" fmla="*/ 752 w 756"/>
                <a:gd name="T3" fmla="*/ 126 h 239"/>
                <a:gd name="T4" fmla="*/ 753 w 756"/>
                <a:gd name="T5" fmla="*/ 99 h 239"/>
                <a:gd name="T6" fmla="*/ 753 w 756"/>
                <a:gd name="T7" fmla="*/ 99 h 239"/>
                <a:gd name="T8" fmla="*/ 701 w 756"/>
                <a:gd name="T9" fmla="*/ 70 h 239"/>
                <a:gd name="T10" fmla="*/ 701 w 756"/>
                <a:gd name="T11" fmla="*/ 70 h 239"/>
                <a:gd name="T12" fmla="*/ 62 w 756"/>
                <a:gd name="T13" fmla="*/ 8 h 239"/>
                <a:gd name="T14" fmla="*/ 62 w 756"/>
                <a:gd name="T15" fmla="*/ 8 h 239"/>
                <a:gd name="T16" fmla="*/ 8 w 756"/>
                <a:gd name="T17" fmla="*/ 32 h 239"/>
                <a:gd name="T18" fmla="*/ 8 w 756"/>
                <a:gd name="T19" fmla="*/ 32 h 239"/>
                <a:gd name="T20" fmla="*/ 8 w 756"/>
                <a:gd name="T21" fmla="*/ 32 h 239"/>
                <a:gd name="T22" fmla="*/ 8 w 756"/>
                <a:gd name="T23" fmla="*/ 32 h 239"/>
                <a:gd name="T24" fmla="*/ 31 w 756"/>
                <a:gd name="T25" fmla="*/ 86 h 239"/>
                <a:gd name="T26" fmla="*/ 31 w 756"/>
                <a:gd name="T27" fmla="*/ 86 h 239"/>
                <a:gd name="T28" fmla="*/ 725 w 756"/>
                <a:gd name="T29" fmla="*/ 150 h 239"/>
                <a:gd name="T30" fmla="*/ 725 w 756"/>
                <a:gd name="T31" fmla="*/ 150 h 239"/>
                <a:gd name="T32" fmla="*/ 752 w 756"/>
                <a:gd name="T33" fmla="*/ 12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6" h="239">
                  <a:moveTo>
                    <a:pt x="752" y="126"/>
                  </a:moveTo>
                  <a:lnTo>
                    <a:pt x="752" y="126"/>
                  </a:lnTo>
                  <a:cubicBezTo>
                    <a:pt x="755" y="117"/>
                    <a:pt x="755" y="107"/>
                    <a:pt x="753" y="99"/>
                  </a:cubicBezTo>
                  <a:lnTo>
                    <a:pt x="753" y="99"/>
                  </a:lnTo>
                  <a:cubicBezTo>
                    <a:pt x="746" y="76"/>
                    <a:pt x="723" y="63"/>
                    <a:pt x="701" y="70"/>
                  </a:cubicBezTo>
                  <a:lnTo>
                    <a:pt x="701" y="70"/>
                  </a:lnTo>
                  <a:cubicBezTo>
                    <a:pt x="698" y="71"/>
                    <a:pt x="426" y="149"/>
                    <a:pt x="62" y="8"/>
                  </a:cubicBezTo>
                  <a:lnTo>
                    <a:pt x="62" y="8"/>
                  </a:lnTo>
                  <a:cubicBezTo>
                    <a:pt x="40" y="0"/>
                    <a:pt x="16" y="10"/>
                    <a:pt x="8" y="32"/>
                  </a:cubicBezTo>
                  <a:lnTo>
                    <a:pt x="8" y="32"/>
                  </a:lnTo>
                  <a:lnTo>
                    <a:pt x="8" y="32"/>
                  </a:lnTo>
                  <a:lnTo>
                    <a:pt x="8" y="32"/>
                  </a:lnTo>
                  <a:cubicBezTo>
                    <a:pt x="0" y="54"/>
                    <a:pt x="10" y="78"/>
                    <a:pt x="31" y="86"/>
                  </a:cubicBezTo>
                  <a:lnTo>
                    <a:pt x="31" y="86"/>
                  </a:lnTo>
                  <a:cubicBezTo>
                    <a:pt x="424" y="238"/>
                    <a:pt x="713" y="154"/>
                    <a:pt x="725" y="150"/>
                  </a:cubicBezTo>
                  <a:lnTo>
                    <a:pt x="725" y="150"/>
                  </a:lnTo>
                  <a:cubicBezTo>
                    <a:pt x="738" y="147"/>
                    <a:pt x="747" y="137"/>
                    <a:pt x="752" y="1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9" name="Freeform 122">
              <a:extLst>
                <a:ext uri="{FF2B5EF4-FFF2-40B4-BE49-F238E27FC236}">
                  <a16:creationId xmlns:a16="http://schemas.microsoft.com/office/drawing/2014/main" id="{D456988A-9B12-E34F-AC96-3F292B190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8500" y="5475288"/>
              <a:ext cx="417513" cy="461962"/>
            </a:xfrm>
            <a:custGeom>
              <a:avLst/>
              <a:gdLst>
                <a:gd name="T0" fmla="*/ 570 w 962"/>
                <a:gd name="T1" fmla="*/ 1061 h 1062"/>
                <a:gd name="T2" fmla="*/ 570 w 962"/>
                <a:gd name="T3" fmla="*/ 1061 h 1062"/>
                <a:gd name="T4" fmla="*/ 83 w 962"/>
                <a:gd name="T5" fmla="*/ 0 h 1062"/>
                <a:gd name="T6" fmla="*/ 83 w 962"/>
                <a:gd name="T7" fmla="*/ 0 h 1062"/>
                <a:gd name="T8" fmla="*/ 570 w 962"/>
                <a:gd name="T9" fmla="*/ 106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2" h="1062">
                  <a:moveTo>
                    <a:pt x="570" y="1061"/>
                  </a:moveTo>
                  <a:lnTo>
                    <a:pt x="570" y="1061"/>
                  </a:lnTo>
                  <a:cubicBezTo>
                    <a:pt x="570" y="1061"/>
                    <a:pt x="961" y="600"/>
                    <a:pt x="83" y="0"/>
                  </a:cubicBezTo>
                  <a:lnTo>
                    <a:pt x="83" y="0"/>
                  </a:lnTo>
                  <a:cubicBezTo>
                    <a:pt x="83" y="0"/>
                    <a:pt x="0" y="1047"/>
                    <a:pt x="570" y="106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0" name="Freeform 123">
              <a:extLst>
                <a:ext uri="{FF2B5EF4-FFF2-40B4-BE49-F238E27FC236}">
                  <a16:creationId xmlns:a16="http://schemas.microsoft.com/office/drawing/2014/main" id="{6F948282-D8B8-4E4D-8746-8FD7BAC0F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5188" y="5795963"/>
              <a:ext cx="139700" cy="314325"/>
            </a:xfrm>
            <a:custGeom>
              <a:avLst/>
              <a:gdLst>
                <a:gd name="T0" fmla="*/ 288 w 322"/>
                <a:gd name="T1" fmla="*/ 715 h 724"/>
                <a:gd name="T2" fmla="*/ 288 w 322"/>
                <a:gd name="T3" fmla="*/ 715 h 724"/>
                <a:gd name="T4" fmla="*/ 262 w 322"/>
                <a:gd name="T5" fmla="*/ 722 h 724"/>
                <a:gd name="T6" fmla="*/ 262 w 322"/>
                <a:gd name="T7" fmla="*/ 722 h 724"/>
                <a:gd name="T8" fmla="*/ 223 w 322"/>
                <a:gd name="T9" fmla="*/ 678 h 724"/>
                <a:gd name="T10" fmla="*/ 223 w 322"/>
                <a:gd name="T11" fmla="*/ 678 h 724"/>
                <a:gd name="T12" fmla="*/ 13 w 322"/>
                <a:gd name="T13" fmla="*/ 71 h 724"/>
                <a:gd name="T14" fmla="*/ 13 w 322"/>
                <a:gd name="T15" fmla="*/ 71 h 724"/>
                <a:gd name="T16" fmla="*/ 24 w 322"/>
                <a:gd name="T17" fmla="*/ 13 h 724"/>
                <a:gd name="T18" fmla="*/ 24 w 322"/>
                <a:gd name="T19" fmla="*/ 13 h 724"/>
                <a:gd name="T20" fmla="*/ 24 w 322"/>
                <a:gd name="T21" fmla="*/ 13 h 724"/>
                <a:gd name="T22" fmla="*/ 24 w 322"/>
                <a:gd name="T23" fmla="*/ 13 h 724"/>
                <a:gd name="T24" fmla="*/ 82 w 322"/>
                <a:gd name="T25" fmla="*/ 23 h 724"/>
                <a:gd name="T26" fmla="*/ 82 w 322"/>
                <a:gd name="T27" fmla="*/ 23 h 724"/>
                <a:gd name="T28" fmla="*/ 306 w 322"/>
                <a:gd name="T29" fmla="*/ 683 h 724"/>
                <a:gd name="T30" fmla="*/ 306 w 322"/>
                <a:gd name="T31" fmla="*/ 683 h 724"/>
                <a:gd name="T32" fmla="*/ 288 w 322"/>
                <a:gd name="T33" fmla="*/ 71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2" h="724">
                  <a:moveTo>
                    <a:pt x="288" y="715"/>
                  </a:moveTo>
                  <a:lnTo>
                    <a:pt x="288" y="715"/>
                  </a:lnTo>
                  <a:cubicBezTo>
                    <a:pt x="281" y="720"/>
                    <a:pt x="272" y="723"/>
                    <a:pt x="262" y="722"/>
                  </a:cubicBezTo>
                  <a:lnTo>
                    <a:pt x="262" y="722"/>
                  </a:lnTo>
                  <a:cubicBezTo>
                    <a:pt x="239" y="721"/>
                    <a:pt x="222" y="701"/>
                    <a:pt x="223" y="678"/>
                  </a:cubicBezTo>
                  <a:lnTo>
                    <a:pt x="223" y="678"/>
                  </a:lnTo>
                  <a:cubicBezTo>
                    <a:pt x="223" y="675"/>
                    <a:pt x="235" y="392"/>
                    <a:pt x="13" y="71"/>
                  </a:cubicBezTo>
                  <a:lnTo>
                    <a:pt x="13" y="71"/>
                  </a:lnTo>
                  <a:cubicBezTo>
                    <a:pt x="0" y="52"/>
                    <a:pt x="5" y="26"/>
                    <a:pt x="24" y="13"/>
                  </a:cubicBez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cubicBezTo>
                    <a:pt x="43" y="0"/>
                    <a:pt x="69" y="5"/>
                    <a:pt x="82" y="23"/>
                  </a:cubicBezTo>
                  <a:lnTo>
                    <a:pt x="82" y="23"/>
                  </a:lnTo>
                  <a:cubicBezTo>
                    <a:pt x="321" y="370"/>
                    <a:pt x="307" y="670"/>
                    <a:pt x="306" y="683"/>
                  </a:cubicBezTo>
                  <a:lnTo>
                    <a:pt x="306" y="683"/>
                  </a:lnTo>
                  <a:cubicBezTo>
                    <a:pt x="305" y="697"/>
                    <a:pt x="298" y="708"/>
                    <a:pt x="288" y="71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1" name="Freeform 124">
              <a:extLst>
                <a:ext uri="{FF2B5EF4-FFF2-40B4-BE49-F238E27FC236}">
                  <a16:creationId xmlns:a16="http://schemas.microsoft.com/office/drawing/2014/main" id="{487BAAF9-3DCE-F34C-BD4E-3D6ECE215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3875" y="6040438"/>
              <a:ext cx="506413" cy="460375"/>
            </a:xfrm>
            <a:custGeom>
              <a:avLst/>
              <a:gdLst>
                <a:gd name="T0" fmla="*/ 1163 w 1164"/>
                <a:gd name="T1" fmla="*/ 489 h 1057"/>
                <a:gd name="T2" fmla="*/ 1163 w 1164"/>
                <a:gd name="T3" fmla="*/ 489 h 1057"/>
                <a:gd name="T4" fmla="*/ 0 w 1164"/>
                <a:gd name="T5" fmla="*/ 590 h 1057"/>
                <a:gd name="T6" fmla="*/ 0 w 1164"/>
                <a:gd name="T7" fmla="*/ 590 h 1057"/>
                <a:gd name="T8" fmla="*/ 1163 w 1164"/>
                <a:gd name="T9" fmla="*/ 489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1057">
                  <a:moveTo>
                    <a:pt x="1163" y="489"/>
                  </a:moveTo>
                  <a:lnTo>
                    <a:pt x="1163" y="489"/>
                  </a:lnTo>
                  <a:cubicBezTo>
                    <a:pt x="1163" y="489"/>
                    <a:pt x="955" y="1056"/>
                    <a:pt x="0" y="590"/>
                  </a:cubicBezTo>
                  <a:lnTo>
                    <a:pt x="0" y="590"/>
                  </a:lnTo>
                  <a:cubicBezTo>
                    <a:pt x="0" y="590"/>
                    <a:pt x="869" y="0"/>
                    <a:pt x="1163" y="4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2" name="Freeform 125">
              <a:extLst>
                <a:ext uri="{FF2B5EF4-FFF2-40B4-BE49-F238E27FC236}">
                  <a16:creationId xmlns:a16="http://schemas.microsoft.com/office/drawing/2014/main" id="{725FA2F8-40D7-E643-84A4-11306B92D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6300" y="6184900"/>
              <a:ext cx="325438" cy="109538"/>
            </a:xfrm>
            <a:custGeom>
              <a:avLst/>
              <a:gdLst>
                <a:gd name="T0" fmla="*/ 743 w 745"/>
                <a:gd name="T1" fmla="*/ 51 h 252"/>
                <a:gd name="T2" fmla="*/ 743 w 745"/>
                <a:gd name="T3" fmla="*/ 51 h 252"/>
                <a:gd name="T4" fmla="*/ 736 w 745"/>
                <a:gd name="T5" fmla="*/ 25 h 252"/>
                <a:gd name="T6" fmla="*/ 736 w 745"/>
                <a:gd name="T7" fmla="*/ 25 h 252"/>
                <a:gd name="T8" fmla="*/ 678 w 745"/>
                <a:gd name="T9" fmla="*/ 13 h 252"/>
                <a:gd name="T10" fmla="*/ 678 w 745"/>
                <a:gd name="T11" fmla="*/ 13 h 252"/>
                <a:gd name="T12" fmla="*/ 48 w 745"/>
                <a:gd name="T13" fmla="*/ 131 h 252"/>
                <a:gd name="T14" fmla="*/ 48 w 745"/>
                <a:gd name="T15" fmla="*/ 131 h 252"/>
                <a:gd name="T16" fmla="*/ 2 w 745"/>
                <a:gd name="T17" fmla="*/ 170 h 252"/>
                <a:gd name="T18" fmla="*/ 2 w 745"/>
                <a:gd name="T19" fmla="*/ 170 h 252"/>
                <a:gd name="T20" fmla="*/ 2 w 745"/>
                <a:gd name="T21" fmla="*/ 170 h 252"/>
                <a:gd name="T22" fmla="*/ 2 w 745"/>
                <a:gd name="T23" fmla="*/ 170 h 252"/>
                <a:gd name="T24" fmla="*/ 40 w 745"/>
                <a:gd name="T25" fmla="*/ 215 h 252"/>
                <a:gd name="T26" fmla="*/ 40 w 745"/>
                <a:gd name="T27" fmla="*/ 215 h 252"/>
                <a:gd name="T28" fmla="*/ 724 w 745"/>
                <a:gd name="T29" fmla="*/ 83 h 252"/>
                <a:gd name="T30" fmla="*/ 724 w 745"/>
                <a:gd name="T31" fmla="*/ 83 h 252"/>
                <a:gd name="T32" fmla="*/ 743 w 745"/>
                <a:gd name="T33" fmla="*/ 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5" h="252">
                  <a:moveTo>
                    <a:pt x="743" y="51"/>
                  </a:moveTo>
                  <a:lnTo>
                    <a:pt x="743" y="51"/>
                  </a:lnTo>
                  <a:cubicBezTo>
                    <a:pt x="744" y="43"/>
                    <a:pt x="741" y="33"/>
                    <a:pt x="736" y="25"/>
                  </a:cubicBezTo>
                  <a:lnTo>
                    <a:pt x="736" y="25"/>
                  </a:lnTo>
                  <a:cubicBezTo>
                    <a:pt x="724" y="6"/>
                    <a:pt x="698" y="0"/>
                    <a:pt x="678" y="13"/>
                  </a:cubicBezTo>
                  <a:lnTo>
                    <a:pt x="678" y="13"/>
                  </a:lnTo>
                  <a:cubicBezTo>
                    <a:pt x="676" y="14"/>
                    <a:pt x="436" y="165"/>
                    <a:pt x="48" y="131"/>
                  </a:cubicBezTo>
                  <a:lnTo>
                    <a:pt x="48" y="131"/>
                  </a:lnTo>
                  <a:cubicBezTo>
                    <a:pt x="24" y="130"/>
                    <a:pt x="4" y="146"/>
                    <a:pt x="2" y="170"/>
                  </a:cubicBezTo>
                  <a:lnTo>
                    <a:pt x="2" y="170"/>
                  </a:lnTo>
                  <a:lnTo>
                    <a:pt x="2" y="170"/>
                  </a:lnTo>
                  <a:lnTo>
                    <a:pt x="2" y="170"/>
                  </a:lnTo>
                  <a:cubicBezTo>
                    <a:pt x="0" y="192"/>
                    <a:pt x="17" y="213"/>
                    <a:pt x="40" y="215"/>
                  </a:cubicBezTo>
                  <a:lnTo>
                    <a:pt x="40" y="215"/>
                  </a:lnTo>
                  <a:cubicBezTo>
                    <a:pt x="459" y="251"/>
                    <a:pt x="713" y="90"/>
                    <a:pt x="724" y="83"/>
                  </a:cubicBezTo>
                  <a:lnTo>
                    <a:pt x="724" y="83"/>
                  </a:lnTo>
                  <a:cubicBezTo>
                    <a:pt x="735" y="76"/>
                    <a:pt x="742" y="64"/>
                    <a:pt x="743" y="5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3" name="Freeform 126">
              <a:extLst>
                <a:ext uri="{FF2B5EF4-FFF2-40B4-BE49-F238E27FC236}">
                  <a16:creationId xmlns:a16="http://schemas.microsoft.com/office/drawing/2014/main" id="{71E8D608-3A57-1046-BBC7-CB8CC88C1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5624513"/>
              <a:ext cx="419100" cy="463550"/>
            </a:xfrm>
            <a:custGeom>
              <a:avLst/>
              <a:gdLst>
                <a:gd name="T0" fmla="*/ 570 w 962"/>
                <a:gd name="T1" fmla="*/ 1061 h 1062"/>
                <a:gd name="T2" fmla="*/ 570 w 962"/>
                <a:gd name="T3" fmla="*/ 1061 h 1062"/>
                <a:gd name="T4" fmla="*/ 83 w 962"/>
                <a:gd name="T5" fmla="*/ 0 h 1062"/>
                <a:gd name="T6" fmla="*/ 83 w 962"/>
                <a:gd name="T7" fmla="*/ 0 h 1062"/>
                <a:gd name="T8" fmla="*/ 570 w 962"/>
                <a:gd name="T9" fmla="*/ 106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2" h="1062">
                  <a:moveTo>
                    <a:pt x="570" y="1061"/>
                  </a:moveTo>
                  <a:lnTo>
                    <a:pt x="570" y="1061"/>
                  </a:lnTo>
                  <a:cubicBezTo>
                    <a:pt x="570" y="1061"/>
                    <a:pt x="961" y="599"/>
                    <a:pt x="83" y="0"/>
                  </a:cubicBezTo>
                  <a:lnTo>
                    <a:pt x="83" y="0"/>
                  </a:lnTo>
                  <a:cubicBezTo>
                    <a:pt x="83" y="0"/>
                    <a:pt x="0" y="1047"/>
                    <a:pt x="570" y="106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4" name="Freeform 127">
              <a:extLst>
                <a:ext uri="{FF2B5EF4-FFF2-40B4-BE49-F238E27FC236}">
                  <a16:creationId xmlns:a16="http://schemas.microsoft.com/office/drawing/2014/main" id="{738B0BE0-AAFE-8749-A6EF-7CB022F78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1925" y="5945188"/>
              <a:ext cx="139700" cy="315912"/>
            </a:xfrm>
            <a:custGeom>
              <a:avLst/>
              <a:gdLst>
                <a:gd name="T0" fmla="*/ 288 w 322"/>
                <a:gd name="T1" fmla="*/ 715 h 724"/>
                <a:gd name="T2" fmla="*/ 288 w 322"/>
                <a:gd name="T3" fmla="*/ 715 h 724"/>
                <a:gd name="T4" fmla="*/ 262 w 322"/>
                <a:gd name="T5" fmla="*/ 723 h 724"/>
                <a:gd name="T6" fmla="*/ 262 w 322"/>
                <a:gd name="T7" fmla="*/ 723 h 724"/>
                <a:gd name="T8" fmla="*/ 223 w 322"/>
                <a:gd name="T9" fmla="*/ 678 h 724"/>
                <a:gd name="T10" fmla="*/ 223 w 322"/>
                <a:gd name="T11" fmla="*/ 678 h 724"/>
                <a:gd name="T12" fmla="*/ 14 w 322"/>
                <a:gd name="T13" fmla="*/ 71 h 724"/>
                <a:gd name="T14" fmla="*/ 14 w 322"/>
                <a:gd name="T15" fmla="*/ 71 h 724"/>
                <a:gd name="T16" fmla="*/ 24 w 322"/>
                <a:gd name="T17" fmla="*/ 13 h 724"/>
                <a:gd name="T18" fmla="*/ 24 w 322"/>
                <a:gd name="T19" fmla="*/ 13 h 724"/>
                <a:gd name="T20" fmla="*/ 24 w 322"/>
                <a:gd name="T21" fmla="*/ 13 h 724"/>
                <a:gd name="T22" fmla="*/ 24 w 322"/>
                <a:gd name="T23" fmla="*/ 13 h 724"/>
                <a:gd name="T24" fmla="*/ 82 w 322"/>
                <a:gd name="T25" fmla="*/ 24 h 724"/>
                <a:gd name="T26" fmla="*/ 82 w 322"/>
                <a:gd name="T27" fmla="*/ 24 h 724"/>
                <a:gd name="T28" fmla="*/ 306 w 322"/>
                <a:gd name="T29" fmla="*/ 683 h 724"/>
                <a:gd name="T30" fmla="*/ 306 w 322"/>
                <a:gd name="T31" fmla="*/ 683 h 724"/>
                <a:gd name="T32" fmla="*/ 288 w 322"/>
                <a:gd name="T33" fmla="*/ 71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2" h="724">
                  <a:moveTo>
                    <a:pt x="288" y="715"/>
                  </a:moveTo>
                  <a:lnTo>
                    <a:pt x="288" y="715"/>
                  </a:lnTo>
                  <a:cubicBezTo>
                    <a:pt x="281" y="721"/>
                    <a:pt x="271" y="723"/>
                    <a:pt x="262" y="723"/>
                  </a:cubicBezTo>
                  <a:lnTo>
                    <a:pt x="262" y="723"/>
                  </a:lnTo>
                  <a:cubicBezTo>
                    <a:pt x="239" y="721"/>
                    <a:pt x="222" y="702"/>
                    <a:pt x="223" y="678"/>
                  </a:cubicBezTo>
                  <a:lnTo>
                    <a:pt x="223" y="678"/>
                  </a:lnTo>
                  <a:cubicBezTo>
                    <a:pt x="223" y="676"/>
                    <a:pt x="235" y="393"/>
                    <a:pt x="14" y="71"/>
                  </a:cubicBezTo>
                  <a:lnTo>
                    <a:pt x="14" y="71"/>
                  </a:lnTo>
                  <a:cubicBezTo>
                    <a:pt x="0" y="53"/>
                    <a:pt x="6" y="26"/>
                    <a:pt x="24" y="13"/>
                  </a:cubicBez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cubicBezTo>
                    <a:pt x="44" y="0"/>
                    <a:pt x="69" y="5"/>
                    <a:pt x="82" y="24"/>
                  </a:cubicBezTo>
                  <a:lnTo>
                    <a:pt x="82" y="24"/>
                  </a:lnTo>
                  <a:cubicBezTo>
                    <a:pt x="321" y="370"/>
                    <a:pt x="307" y="671"/>
                    <a:pt x="306" y="683"/>
                  </a:cubicBezTo>
                  <a:lnTo>
                    <a:pt x="306" y="683"/>
                  </a:lnTo>
                  <a:cubicBezTo>
                    <a:pt x="306" y="696"/>
                    <a:pt x="299" y="708"/>
                    <a:pt x="288" y="71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5" name="Freeform 128">
              <a:extLst>
                <a:ext uri="{FF2B5EF4-FFF2-40B4-BE49-F238E27FC236}">
                  <a16:creationId xmlns:a16="http://schemas.microsoft.com/office/drawing/2014/main" id="{6E4E95E0-D1E2-7A42-B69B-F7F4C493E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1250" y="6226175"/>
              <a:ext cx="476250" cy="431800"/>
            </a:xfrm>
            <a:custGeom>
              <a:avLst/>
              <a:gdLst>
                <a:gd name="T0" fmla="*/ 1092 w 1093"/>
                <a:gd name="T1" fmla="*/ 390 h 994"/>
                <a:gd name="T2" fmla="*/ 1092 w 1093"/>
                <a:gd name="T3" fmla="*/ 390 h 994"/>
                <a:gd name="T4" fmla="*/ 0 w 1093"/>
                <a:gd name="T5" fmla="*/ 804 h 994"/>
                <a:gd name="T6" fmla="*/ 0 w 1093"/>
                <a:gd name="T7" fmla="*/ 804 h 994"/>
                <a:gd name="T8" fmla="*/ 1092 w 1093"/>
                <a:gd name="T9" fmla="*/ 39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3" h="994">
                  <a:moveTo>
                    <a:pt x="1092" y="390"/>
                  </a:moveTo>
                  <a:lnTo>
                    <a:pt x="1092" y="390"/>
                  </a:lnTo>
                  <a:cubicBezTo>
                    <a:pt x="1092" y="390"/>
                    <a:pt x="1046" y="993"/>
                    <a:pt x="0" y="804"/>
                  </a:cubicBezTo>
                  <a:lnTo>
                    <a:pt x="0" y="804"/>
                  </a:lnTo>
                  <a:cubicBezTo>
                    <a:pt x="0" y="804"/>
                    <a:pt x="675" y="0"/>
                    <a:pt x="1092" y="39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6" name="Freeform 129">
              <a:extLst>
                <a:ext uri="{FF2B5EF4-FFF2-40B4-BE49-F238E27FC236}">
                  <a16:creationId xmlns:a16="http://schemas.microsoft.com/office/drawing/2014/main" id="{7BBEA641-4B3D-884A-9FED-6D03EF67E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6688" y="6289675"/>
              <a:ext cx="300037" cy="169863"/>
            </a:xfrm>
            <a:custGeom>
              <a:avLst/>
              <a:gdLst>
                <a:gd name="T0" fmla="*/ 684 w 688"/>
                <a:gd name="T1" fmla="*/ 39 h 392"/>
                <a:gd name="T2" fmla="*/ 684 w 688"/>
                <a:gd name="T3" fmla="*/ 39 h 392"/>
                <a:gd name="T4" fmla="*/ 671 w 688"/>
                <a:gd name="T5" fmla="*/ 15 h 392"/>
                <a:gd name="T6" fmla="*/ 671 w 688"/>
                <a:gd name="T7" fmla="*/ 15 h 392"/>
                <a:gd name="T8" fmla="*/ 612 w 688"/>
                <a:gd name="T9" fmla="*/ 19 h 392"/>
                <a:gd name="T10" fmla="*/ 612 w 688"/>
                <a:gd name="T11" fmla="*/ 19 h 392"/>
                <a:gd name="T12" fmla="*/ 37 w 688"/>
                <a:gd name="T13" fmla="*/ 305 h 392"/>
                <a:gd name="T14" fmla="*/ 37 w 688"/>
                <a:gd name="T15" fmla="*/ 305 h 392"/>
                <a:gd name="T16" fmla="*/ 4 w 688"/>
                <a:gd name="T17" fmla="*/ 353 h 392"/>
                <a:gd name="T18" fmla="*/ 4 w 688"/>
                <a:gd name="T19" fmla="*/ 353 h 392"/>
                <a:gd name="T20" fmla="*/ 4 w 688"/>
                <a:gd name="T21" fmla="*/ 354 h 392"/>
                <a:gd name="T22" fmla="*/ 4 w 688"/>
                <a:gd name="T23" fmla="*/ 354 h 392"/>
                <a:gd name="T24" fmla="*/ 53 w 688"/>
                <a:gd name="T25" fmla="*/ 387 h 392"/>
                <a:gd name="T26" fmla="*/ 53 w 688"/>
                <a:gd name="T27" fmla="*/ 387 h 392"/>
                <a:gd name="T28" fmla="*/ 675 w 688"/>
                <a:gd name="T29" fmla="*/ 75 h 392"/>
                <a:gd name="T30" fmla="*/ 675 w 688"/>
                <a:gd name="T31" fmla="*/ 75 h 392"/>
                <a:gd name="T32" fmla="*/ 684 w 688"/>
                <a:gd name="T33" fmla="*/ 3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8" h="392">
                  <a:moveTo>
                    <a:pt x="684" y="39"/>
                  </a:moveTo>
                  <a:lnTo>
                    <a:pt x="684" y="39"/>
                  </a:lnTo>
                  <a:cubicBezTo>
                    <a:pt x="683" y="30"/>
                    <a:pt x="679" y="22"/>
                    <a:pt x="671" y="15"/>
                  </a:cubicBezTo>
                  <a:lnTo>
                    <a:pt x="671" y="15"/>
                  </a:lnTo>
                  <a:cubicBezTo>
                    <a:pt x="654" y="0"/>
                    <a:pt x="628" y="2"/>
                    <a:pt x="612" y="19"/>
                  </a:cubicBezTo>
                  <a:lnTo>
                    <a:pt x="612" y="19"/>
                  </a:lnTo>
                  <a:cubicBezTo>
                    <a:pt x="610" y="21"/>
                    <a:pt x="420" y="231"/>
                    <a:pt x="37" y="305"/>
                  </a:cubicBezTo>
                  <a:lnTo>
                    <a:pt x="37" y="305"/>
                  </a:lnTo>
                  <a:cubicBezTo>
                    <a:pt x="14" y="309"/>
                    <a:pt x="0" y="331"/>
                    <a:pt x="4" y="353"/>
                  </a:cubicBezTo>
                  <a:lnTo>
                    <a:pt x="4" y="353"/>
                  </a:lnTo>
                  <a:cubicBezTo>
                    <a:pt x="4" y="354"/>
                    <a:pt x="4" y="354"/>
                    <a:pt x="4" y="354"/>
                  </a:cubicBezTo>
                  <a:lnTo>
                    <a:pt x="4" y="354"/>
                  </a:lnTo>
                  <a:cubicBezTo>
                    <a:pt x="9" y="377"/>
                    <a:pt x="30" y="391"/>
                    <a:pt x="53" y="387"/>
                  </a:cubicBezTo>
                  <a:lnTo>
                    <a:pt x="53" y="387"/>
                  </a:lnTo>
                  <a:cubicBezTo>
                    <a:pt x="466" y="308"/>
                    <a:pt x="667" y="84"/>
                    <a:pt x="675" y="75"/>
                  </a:cubicBezTo>
                  <a:lnTo>
                    <a:pt x="675" y="75"/>
                  </a:lnTo>
                  <a:cubicBezTo>
                    <a:pt x="684" y="64"/>
                    <a:pt x="687" y="51"/>
                    <a:pt x="684" y="3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7" name="Freeform 130">
              <a:extLst>
                <a:ext uri="{FF2B5EF4-FFF2-40B4-BE49-F238E27FC236}">
                  <a16:creationId xmlns:a16="http://schemas.microsoft.com/office/drawing/2014/main" id="{60975569-04D2-424E-90CE-9A7E10ED7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1163" y="5038725"/>
              <a:ext cx="460375" cy="509588"/>
            </a:xfrm>
            <a:custGeom>
              <a:avLst/>
              <a:gdLst>
                <a:gd name="T0" fmla="*/ 539 w 1060"/>
                <a:gd name="T1" fmla="*/ 1167 h 1168"/>
                <a:gd name="T2" fmla="*/ 539 w 1060"/>
                <a:gd name="T3" fmla="*/ 1167 h 1168"/>
                <a:gd name="T4" fmla="*/ 574 w 1060"/>
                <a:gd name="T5" fmla="*/ 0 h 1168"/>
                <a:gd name="T6" fmla="*/ 574 w 1060"/>
                <a:gd name="T7" fmla="*/ 0 h 1168"/>
                <a:gd name="T8" fmla="*/ 539 w 1060"/>
                <a:gd name="T9" fmla="*/ 1167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168">
                  <a:moveTo>
                    <a:pt x="539" y="1167"/>
                  </a:moveTo>
                  <a:lnTo>
                    <a:pt x="539" y="1167"/>
                  </a:lnTo>
                  <a:cubicBezTo>
                    <a:pt x="539" y="1167"/>
                    <a:pt x="0" y="895"/>
                    <a:pt x="574" y="0"/>
                  </a:cubicBezTo>
                  <a:lnTo>
                    <a:pt x="574" y="0"/>
                  </a:lnTo>
                  <a:cubicBezTo>
                    <a:pt x="574" y="0"/>
                    <a:pt x="1059" y="932"/>
                    <a:pt x="539" y="11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8" name="Freeform 131">
              <a:extLst>
                <a:ext uri="{FF2B5EF4-FFF2-40B4-BE49-F238E27FC236}">
                  <a16:creationId xmlns:a16="http://schemas.microsoft.com/office/drawing/2014/main" id="{18BB31B2-76F2-5848-B84C-0EEADFC0D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8488" y="5394325"/>
              <a:ext cx="96837" cy="328613"/>
            </a:xfrm>
            <a:custGeom>
              <a:avLst/>
              <a:gdLst>
                <a:gd name="T0" fmla="*/ 165 w 222"/>
                <a:gd name="T1" fmla="*/ 753 h 756"/>
                <a:gd name="T2" fmla="*/ 165 w 222"/>
                <a:gd name="T3" fmla="*/ 753 h 756"/>
                <a:gd name="T4" fmla="*/ 192 w 222"/>
                <a:gd name="T5" fmla="*/ 750 h 756"/>
                <a:gd name="T6" fmla="*/ 192 w 222"/>
                <a:gd name="T7" fmla="*/ 750 h 756"/>
                <a:gd name="T8" fmla="*/ 211 w 222"/>
                <a:gd name="T9" fmla="*/ 694 h 756"/>
                <a:gd name="T10" fmla="*/ 211 w 222"/>
                <a:gd name="T11" fmla="*/ 694 h 756"/>
                <a:gd name="T12" fmla="*/ 167 w 222"/>
                <a:gd name="T13" fmla="*/ 54 h 756"/>
                <a:gd name="T14" fmla="*/ 167 w 222"/>
                <a:gd name="T15" fmla="*/ 54 h 756"/>
                <a:gd name="T16" fmla="*/ 134 w 222"/>
                <a:gd name="T17" fmla="*/ 4 h 756"/>
                <a:gd name="T18" fmla="*/ 134 w 222"/>
                <a:gd name="T19" fmla="*/ 4 h 756"/>
                <a:gd name="T20" fmla="*/ 134 w 222"/>
                <a:gd name="T21" fmla="*/ 4 h 756"/>
                <a:gd name="T22" fmla="*/ 134 w 222"/>
                <a:gd name="T23" fmla="*/ 4 h 756"/>
                <a:gd name="T24" fmla="*/ 85 w 222"/>
                <a:gd name="T25" fmla="*/ 37 h 756"/>
                <a:gd name="T26" fmla="*/ 85 w 222"/>
                <a:gd name="T27" fmla="*/ 37 h 756"/>
                <a:gd name="T28" fmla="*/ 136 w 222"/>
                <a:gd name="T29" fmla="*/ 731 h 756"/>
                <a:gd name="T30" fmla="*/ 136 w 222"/>
                <a:gd name="T31" fmla="*/ 731 h 756"/>
                <a:gd name="T32" fmla="*/ 165 w 222"/>
                <a:gd name="T33" fmla="*/ 753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2" h="756">
                  <a:moveTo>
                    <a:pt x="165" y="753"/>
                  </a:moveTo>
                  <a:lnTo>
                    <a:pt x="165" y="753"/>
                  </a:lnTo>
                  <a:cubicBezTo>
                    <a:pt x="174" y="755"/>
                    <a:pt x="183" y="754"/>
                    <a:pt x="192" y="750"/>
                  </a:cubicBezTo>
                  <a:lnTo>
                    <a:pt x="192" y="750"/>
                  </a:lnTo>
                  <a:cubicBezTo>
                    <a:pt x="212" y="740"/>
                    <a:pt x="221" y="714"/>
                    <a:pt x="211" y="694"/>
                  </a:cubicBezTo>
                  <a:lnTo>
                    <a:pt x="211" y="694"/>
                  </a:lnTo>
                  <a:cubicBezTo>
                    <a:pt x="210" y="692"/>
                    <a:pt x="88" y="436"/>
                    <a:pt x="167" y="54"/>
                  </a:cubicBezTo>
                  <a:lnTo>
                    <a:pt x="167" y="54"/>
                  </a:lnTo>
                  <a:cubicBezTo>
                    <a:pt x="171" y="31"/>
                    <a:pt x="157" y="8"/>
                    <a:pt x="134" y="4"/>
                  </a:cubicBezTo>
                  <a:lnTo>
                    <a:pt x="134" y="4"/>
                  </a:lnTo>
                  <a:lnTo>
                    <a:pt x="134" y="4"/>
                  </a:lnTo>
                  <a:lnTo>
                    <a:pt x="134" y="4"/>
                  </a:lnTo>
                  <a:cubicBezTo>
                    <a:pt x="111" y="0"/>
                    <a:pt x="89" y="14"/>
                    <a:pt x="85" y="37"/>
                  </a:cubicBezTo>
                  <a:lnTo>
                    <a:pt x="85" y="37"/>
                  </a:lnTo>
                  <a:cubicBezTo>
                    <a:pt x="0" y="448"/>
                    <a:pt x="130" y="720"/>
                    <a:pt x="136" y="731"/>
                  </a:cubicBezTo>
                  <a:lnTo>
                    <a:pt x="136" y="731"/>
                  </a:lnTo>
                  <a:cubicBezTo>
                    <a:pt x="142" y="743"/>
                    <a:pt x="153" y="751"/>
                    <a:pt x="165" y="75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9" name="Freeform 132">
              <a:extLst>
                <a:ext uri="{FF2B5EF4-FFF2-40B4-BE49-F238E27FC236}">
                  <a16:creationId xmlns:a16="http://schemas.microsoft.com/office/drawing/2014/main" id="{4A6EF2E0-6675-7F4B-BF99-091576696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8663" y="5622925"/>
              <a:ext cx="500063" cy="454025"/>
            </a:xfrm>
            <a:custGeom>
              <a:avLst/>
              <a:gdLst>
                <a:gd name="T0" fmla="*/ 0 w 1146"/>
                <a:gd name="T1" fmla="*/ 551 h 1039"/>
                <a:gd name="T2" fmla="*/ 0 w 1146"/>
                <a:gd name="T3" fmla="*/ 551 h 1039"/>
                <a:gd name="T4" fmla="*/ 1145 w 1146"/>
                <a:gd name="T5" fmla="*/ 324 h 1039"/>
                <a:gd name="T6" fmla="*/ 1145 w 1146"/>
                <a:gd name="T7" fmla="*/ 324 h 1039"/>
                <a:gd name="T8" fmla="*/ 0 w 1146"/>
                <a:gd name="T9" fmla="*/ 551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6" h="1039">
                  <a:moveTo>
                    <a:pt x="0" y="551"/>
                  </a:moveTo>
                  <a:lnTo>
                    <a:pt x="0" y="551"/>
                  </a:lnTo>
                  <a:cubicBezTo>
                    <a:pt x="0" y="551"/>
                    <a:pt x="358" y="1038"/>
                    <a:pt x="1145" y="324"/>
                  </a:cubicBezTo>
                  <a:lnTo>
                    <a:pt x="1145" y="324"/>
                  </a:lnTo>
                  <a:cubicBezTo>
                    <a:pt x="1145" y="324"/>
                    <a:pt x="146" y="0"/>
                    <a:pt x="0" y="5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0" name="Freeform 133">
              <a:extLst>
                <a:ext uri="{FF2B5EF4-FFF2-40B4-BE49-F238E27FC236}">
                  <a16:creationId xmlns:a16="http://schemas.microsoft.com/office/drawing/2014/main" id="{3884EB82-2CCB-6B40-A8B1-1693BF9FE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2450" y="5811838"/>
              <a:ext cx="330200" cy="103187"/>
            </a:xfrm>
            <a:custGeom>
              <a:avLst/>
              <a:gdLst>
                <a:gd name="T0" fmla="*/ 4 w 758"/>
                <a:gd name="T1" fmla="*/ 126 h 239"/>
                <a:gd name="T2" fmla="*/ 4 w 758"/>
                <a:gd name="T3" fmla="*/ 126 h 239"/>
                <a:gd name="T4" fmla="*/ 3 w 758"/>
                <a:gd name="T5" fmla="*/ 99 h 239"/>
                <a:gd name="T6" fmla="*/ 3 w 758"/>
                <a:gd name="T7" fmla="*/ 99 h 239"/>
                <a:gd name="T8" fmla="*/ 55 w 758"/>
                <a:gd name="T9" fmla="*/ 70 h 239"/>
                <a:gd name="T10" fmla="*/ 55 w 758"/>
                <a:gd name="T11" fmla="*/ 70 h 239"/>
                <a:gd name="T12" fmla="*/ 694 w 758"/>
                <a:gd name="T13" fmla="*/ 8 h 239"/>
                <a:gd name="T14" fmla="*/ 694 w 758"/>
                <a:gd name="T15" fmla="*/ 8 h 239"/>
                <a:gd name="T16" fmla="*/ 748 w 758"/>
                <a:gd name="T17" fmla="*/ 32 h 239"/>
                <a:gd name="T18" fmla="*/ 748 w 758"/>
                <a:gd name="T19" fmla="*/ 32 h 239"/>
                <a:gd name="T20" fmla="*/ 749 w 758"/>
                <a:gd name="T21" fmla="*/ 32 h 239"/>
                <a:gd name="T22" fmla="*/ 749 w 758"/>
                <a:gd name="T23" fmla="*/ 32 h 239"/>
                <a:gd name="T24" fmla="*/ 725 w 758"/>
                <a:gd name="T25" fmla="*/ 86 h 239"/>
                <a:gd name="T26" fmla="*/ 725 w 758"/>
                <a:gd name="T27" fmla="*/ 86 h 239"/>
                <a:gd name="T28" fmla="*/ 31 w 758"/>
                <a:gd name="T29" fmla="*/ 150 h 239"/>
                <a:gd name="T30" fmla="*/ 31 w 758"/>
                <a:gd name="T31" fmla="*/ 150 h 239"/>
                <a:gd name="T32" fmla="*/ 4 w 758"/>
                <a:gd name="T33" fmla="*/ 12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8" h="239">
                  <a:moveTo>
                    <a:pt x="4" y="126"/>
                  </a:moveTo>
                  <a:lnTo>
                    <a:pt x="4" y="126"/>
                  </a:lnTo>
                  <a:cubicBezTo>
                    <a:pt x="1" y="117"/>
                    <a:pt x="0" y="107"/>
                    <a:pt x="3" y="99"/>
                  </a:cubicBezTo>
                  <a:lnTo>
                    <a:pt x="3" y="99"/>
                  </a:lnTo>
                  <a:cubicBezTo>
                    <a:pt x="10" y="76"/>
                    <a:pt x="33" y="63"/>
                    <a:pt x="55" y="70"/>
                  </a:cubicBezTo>
                  <a:lnTo>
                    <a:pt x="55" y="70"/>
                  </a:lnTo>
                  <a:cubicBezTo>
                    <a:pt x="58" y="71"/>
                    <a:pt x="331" y="149"/>
                    <a:pt x="694" y="8"/>
                  </a:cubicBezTo>
                  <a:lnTo>
                    <a:pt x="694" y="8"/>
                  </a:lnTo>
                  <a:cubicBezTo>
                    <a:pt x="716" y="0"/>
                    <a:pt x="740" y="10"/>
                    <a:pt x="748" y="32"/>
                  </a:cubicBezTo>
                  <a:lnTo>
                    <a:pt x="748" y="32"/>
                  </a:lnTo>
                  <a:lnTo>
                    <a:pt x="749" y="32"/>
                  </a:lnTo>
                  <a:lnTo>
                    <a:pt x="749" y="32"/>
                  </a:lnTo>
                  <a:cubicBezTo>
                    <a:pt x="757" y="54"/>
                    <a:pt x="746" y="78"/>
                    <a:pt x="725" y="86"/>
                  </a:cubicBezTo>
                  <a:lnTo>
                    <a:pt x="725" y="86"/>
                  </a:lnTo>
                  <a:cubicBezTo>
                    <a:pt x="332" y="238"/>
                    <a:pt x="43" y="154"/>
                    <a:pt x="31" y="150"/>
                  </a:cubicBezTo>
                  <a:lnTo>
                    <a:pt x="31" y="150"/>
                  </a:lnTo>
                  <a:cubicBezTo>
                    <a:pt x="18" y="147"/>
                    <a:pt x="9" y="137"/>
                    <a:pt x="4" y="1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1" name="Freeform 134">
              <a:extLst>
                <a:ext uri="{FF2B5EF4-FFF2-40B4-BE49-F238E27FC236}">
                  <a16:creationId xmlns:a16="http://schemas.microsoft.com/office/drawing/2014/main" id="{38660D65-6531-0E41-B8C7-EA7CB9B47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1438" y="5475288"/>
              <a:ext cx="417512" cy="461962"/>
            </a:xfrm>
            <a:custGeom>
              <a:avLst/>
              <a:gdLst>
                <a:gd name="T0" fmla="*/ 391 w 962"/>
                <a:gd name="T1" fmla="*/ 1061 h 1062"/>
                <a:gd name="T2" fmla="*/ 391 w 962"/>
                <a:gd name="T3" fmla="*/ 1061 h 1062"/>
                <a:gd name="T4" fmla="*/ 878 w 962"/>
                <a:gd name="T5" fmla="*/ 0 h 1062"/>
                <a:gd name="T6" fmla="*/ 878 w 962"/>
                <a:gd name="T7" fmla="*/ 0 h 1062"/>
                <a:gd name="T8" fmla="*/ 391 w 962"/>
                <a:gd name="T9" fmla="*/ 106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2" h="1062">
                  <a:moveTo>
                    <a:pt x="391" y="1061"/>
                  </a:moveTo>
                  <a:lnTo>
                    <a:pt x="391" y="1061"/>
                  </a:lnTo>
                  <a:cubicBezTo>
                    <a:pt x="391" y="1061"/>
                    <a:pt x="0" y="600"/>
                    <a:pt x="878" y="0"/>
                  </a:cubicBezTo>
                  <a:lnTo>
                    <a:pt x="878" y="0"/>
                  </a:lnTo>
                  <a:cubicBezTo>
                    <a:pt x="878" y="0"/>
                    <a:pt x="961" y="1047"/>
                    <a:pt x="391" y="106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2" name="Freeform 135">
              <a:extLst>
                <a:ext uri="{FF2B5EF4-FFF2-40B4-BE49-F238E27FC236}">
                  <a16:creationId xmlns:a16="http://schemas.microsoft.com/office/drawing/2014/main" id="{371253CB-B25F-8F4D-A8F3-22EF93F18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2563" y="5795963"/>
              <a:ext cx="139700" cy="314325"/>
            </a:xfrm>
            <a:custGeom>
              <a:avLst/>
              <a:gdLst>
                <a:gd name="T0" fmla="*/ 33 w 322"/>
                <a:gd name="T1" fmla="*/ 715 h 724"/>
                <a:gd name="T2" fmla="*/ 33 w 322"/>
                <a:gd name="T3" fmla="*/ 715 h 724"/>
                <a:gd name="T4" fmla="*/ 59 w 322"/>
                <a:gd name="T5" fmla="*/ 722 h 724"/>
                <a:gd name="T6" fmla="*/ 59 w 322"/>
                <a:gd name="T7" fmla="*/ 722 h 724"/>
                <a:gd name="T8" fmla="*/ 98 w 322"/>
                <a:gd name="T9" fmla="*/ 678 h 724"/>
                <a:gd name="T10" fmla="*/ 98 w 322"/>
                <a:gd name="T11" fmla="*/ 678 h 724"/>
                <a:gd name="T12" fmla="*/ 307 w 322"/>
                <a:gd name="T13" fmla="*/ 71 h 724"/>
                <a:gd name="T14" fmla="*/ 307 w 322"/>
                <a:gd name="T15" fmla="*/ 71 h 724"/>
                <a:gd name="T16" fmla="*/ 297 w 322"/>
                <a:gd name="T17" fmla="*/ 13 h 724"/>
                <a:gd name="T18" fmla="*/ 297 w 322"/>
                <a:gd name="T19" fmla="*/ 13 h 724"/>
                <a:gd name="T20" fmla="*/ 297 w 322"/>
                <a:gd name="T21" fmla="*/ 13 h 724"/>
                <a:gd name="T22" fmla="*/ 297 w 322"/>
                <a:gd name="T23" fmla="*/ 13 h 724"/>
                <a:gd name="T24" fmla="*/ 239 w 322"/>
                <a:gd name="T25" fmla="*/ 23 h 724"/>
                <a:gd name="T26" fmla="*/ 239 w 322"/>
                <a:gd name="T27" fmla="*/ 23 h 724"/>
                <a:gd name="T28" fmla="*/ 15 w 322"/>
                <a:gd name="T29" fmla="*/ 683 h 724"/>
                <a:gd name="T30" fmla="*/ 15 w 322"/>
                <a:gd name="T31" fmla="*/ 683 h 724"/>
                <a:gd name="T32" fmla="*/ 33 w 322"/>
                <a:gd name="T33" fmla="*/ 71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2" h="724">
                  <a:moveTo>
                    <a:pt x="33" y="715"/>
                  </a:moveTo>
                  <a:lnTo>
                    <a:pt x="33" y="715"/>
                  </a:lnTo>
                  <a:cubicBezTo>
                    <a:pt x="41" y="720"/>
                    <a:pt x="50" y="723"/>
                    <a:pt x="59" y="722"/>
                  </a:cubicBezTo>
                  <a:lnTo>
                    <a:pt x="59" y="722"/>
                  </a:lnTo>
                  <a:cubicBezTo>
                    <a:pt x="82" y="721"/>
                    <a:pt x="100" y="701"/>
                    <a:pt x="98" y="678"/>
                  </a:cubicBezTo>
                  <a:lnTo>
                    <a:pt x="98" y="678"/>
                  </a:lnTo>
                  <a:cubicBezTo>
                    <a:pt x="98" y="675"/>
                    <a:pt x="86" y="392"/>
                    <a:pt x="307" y="71"/>
                  </a:cubicBezTo>
                  <a:lnTo>
                    <a:pt x="307" y="71"/>
                  </a:lnTo>
                  <a:cubicBezTo>
                    <a:pt x="321" y="52"/>
                    <a:pt x="316" y="26"/>
                    <a:pt x="297" y="13"/>
                  </a:cubicBezTo>
                  <a:lnTo>
                    <a:pt x="297" y="13"/>
                  </a:lnTo>
                  <a:lnTo>
                    <a:pt x="297" y="13"/>
                  </a:lnTo>
                  <a:lnTo>
                    <a:pt x="297" y="13"/>
                  </a:lnTo>
                  <a:cubicBezTo>
                    <a:pt x="278" y="0"/>
                    <a:pt x="252" y="5"/>
                    <a:pt x="239" y="23"/>
                  </a:cubicBezTo>
                  <a:lnTo>
                    <a:pt x="239" y="23"/>
                  </a:lnTo>
                  <a:cubicBezTo>
                    <a:pt x="0" y="370"/>
                    <a:pt x="14" y="670"/>
                    <a:pt x="15" y="683"/>
                  </a:cubicBezTo>
                  <a:lnTo>
                    <a:pt x="15" y="683"/>
                  </a:lnTo>
                  <a:cubicBezTo>
                    <a:pt x="15" y="697"/>
                    <a:pt x="22" y="708"/>
                    <a:pt x="33" y="71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3" name="Freeform 136">
              <a:extLst>
                <a:ext uri="{FF2B5EF4-FFF2-40B4-BE49-F238E27FC236}">
                  <a16:creationId xmlns:a16="http://schemas.microsoft.com/office/drawing/2014/main" id="{C6F69FD5-65FC-1045-914A-9E35E1A1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7163" y="6040438"/>
              <a:ext cx="506412" cy="460375"/>
            </a:xfrm>
            <a:custGeom>
              <a:avLst/>
              <a:gdLst>
                <a:gd name="T0" fmla="*/ 0 w 1164"/>
                <a:gd name="T1" fmla="*/ 489 h 1057"/>
                <a:gd name="T2" fmla="*/ 0 w 1164"/>
                <a:gd name="T3" fmla="*/ 489 h 1057"/>
                <a:gd name="T4" fmla="*/ 1163 w 1164"/>
                <a:gd name="T5" fmla="*/ 590 h 1057"/>
                <a:gd name="T6" fmla="*/ 1163 w 1164"/>
                <a:gd name="T7" fmla="*/ 590 h 1057"/>
                <a:gd name="T8" fmla="*/ 0 w 1164"/>
                <a:gd name="T9" fmla="*/ 489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1057">
                  <a:moveTo>
                    <a:pt x="0" y="489"/>
                  </a:moveTo>
                  <a:lnTo>
                    <a:pt x="0" y="489"/>
                  </a:lnTo>
                  <a:cubicBezTo>
                    <a:pt x="0" y="489"/>
                    <a:pt x="208" y="1056"/>
                    <a:pt x="1163" y="590"/>
                  </a:cubicBezTo>
                  <a:lnTo>
                    <a:pt x="1163" y="590"/>
                  </a:lnTo>
                  <a:cubicBezTo>
                    <a:pt x="1163" y="590"/>
                    <a:pt x="294" y="0"/>
                    <a:pt x="0" y="4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4" name="Freeform 137">
              <a:extLst>
                <a:ext uri="{FF2B5EF4-FFF2-40B4-BE49-F238E27FC236}">
                  <a16:creationId xmlns:a16="http://schemas.microsoft.com/office/drawing/2014/main" id="{9832601F-4352-2440-9574-C5F2D1D03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5713" y="6184900"/>
              <a:ext cx="325438" cy="109538"/>
            </a:xfrm>
            <a:custGeom>
              <a:avLst/>
              <a:gdLst>
                <a:gd name="T0" fmla="*/ 1 w 745"/>
                <a:gd name="T1" fmla="*/ 51 h 252"/>
                <a:gd name="T2" fmla="*/ 1 w 745"/>
                <a:gd name="T3" fmla="*/ 51 h 252"/>
                <a:gd name="T4" fmla="*/ 8 w 745"/>
                <a:gd name="T5" fmla="*/ 25 h 252"/>
                <a:gd name="T6" fmla="*/ 8 w 745"/>
                <a:gd name="T7" fmla="*/ 25 h 252"/>
                <a:gd name="T8" fmla="*/ 65 w 745"/>
                <a:gd name="T9" fmla="*/ 13 h 252"/>
                <a:gd name="T10" fmla="*/ 65 w 745"/>
                <a:gd name="T11" fmla="*/ 13 h 252"/>
                <a:gd name="T12" fmla="*/ 697 w 745"/>
                <a:gd name="T13" fmla="*/ 131 h 252"/>
                <a:gd name="T14" fmla="*/ 697 w 745"/>
                <a:gd name="T15" fmla="*/ 131 h 252"/>
                <a:gd name="T16" fmla="*/ 742 w 745"/>
                <a:gd name="T17" fmla="*/ 170 h 252"/>
                <a:gd name="T18" fmla="*/ 742 w 745"/>
                <a:gd name="T19" fmla="*/ 170 h 252"/>
                <a:gd name="T20" fmla="*/ 742 w 745"/>
                <a:gd name="T21" fmla="*/ 170 h 252"/>
                <a:gd name="T22" fmla="*/ 742 w 745"/>
                <a:gd name="T23" fmla="*/ 170 h 252"/>
                <a:gd name="T24" fmla="*/ 704 w 745"/>
                <a:gd name="T25" fmla="*/ 215 h 252"/>
                <a:gd name="T26" fmla="*/ 704 w 745"/>
                <a:gd name="T27" fmla="*/ 215 h 252"/>
                <a:gd name="T28" fmla="*/ 20 w 745"/>
                <a:gd name="T29" fmla="*/ 83 h 252"/>
                <a:gd name="T30" fmla="*/ 20 w 745"/>
                <a:gd name="T31" fmla="*/ 83 h 252"/>
                <a:gd name="T32" fmla="*/ 1 w 745"/>
                <a:gd name="T33" fmla="*/ 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5" h="252">
                  <a:moveTo>
                    <a:pt x="1" y="51"/>
                  </a:moveTo>
                  <a:lnTo>
                    <a:pt x="1" y="51"/>
                  </a:lnTo>
                  <a:cubicBezTo>
                    <a:pt x="0" y="43"/>
                    <a:pt x="3" y="33"/>
                    <a:pt x="8" y="25"/>
                  </a:cubicBezTo>
                  <a:lnTo>
                    <a:pt x="8" y="25"/>
                  </a:lnTo>
                  <a:cubicBezTo>
                    <a:pt x="20" y="6"/>
                    <a:pt x="46" y="0"/>
                    <a:pt x="65" y="13"/>
                  </a:cubicBezTo>
                  <a:lnTo>
                    <a:pt x="65" y="13"/>
                  </a:lnTo>
                  <a:cubicBezTo>
                    <a:pt x="68" y="14"/>
                    <a:pt x="308" y="165"/>
                    <a:pt x="697" y="131"/>
                  </a:cubicBezTo>
                  <a:lnTo>
                    <a:pt x="697" y="131"/>
                  </a:lnTo>
                  <a:cubicBezTo>
                    <a:pt x="720" y="130"/>
                    <a:pt x="740" y="146"/>
                    <a:pt x="742" y="170"/>
                  </a:cubicBezTo>
                  <a:lnTo>
                    <a:pt x="742" y="170"/>
                  </a:lnTo>
                  <a:lnTo>
                    <a:pt x="742" y="170"/>
                  </a:lnTo>
                  <a:lnTo>
                    <a:pt x="742" y="170"/>
                  </a:lnTo>
                  <a:cubicBezTo>
                    <a:pt x="744" y="192"/>
                    <a:pt x="727" y="213"/>
                    <a:pt x="704" y="215"/>
                  </a:cubicBezTo>
                  <a:lnTo>
                    <a:pt x="704" y="215"/>
                  </a:lnTo>
                  <a:cubicBezTo>
                    <a:pt x="285" y="251"/>
                    <a:pt x="31" y="90"/>
                    <a:pt x="20" y="83"/>
                  </a:cubicBezTo>
                  <a:lnTo>
                    <a:pt x="20" y="83"/>
                  </a:lnTo>
                  <a:cubicBezTo>
                    <a:pt x="9" y="76"/>
                    <a:pt x="2" y="64"/>
                    <a:pt x="1" y="5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5" name="Freeform 138">
              <a:extLst>
                <a:ext uri="{FF2B5EF4-FFF2-40B4-BE49-F238E27FC236}">
                  <a16:creationId xmlns:a16="http://schemas.microsoft.com/office/drawing/2014/main" id="{A6154D07-88C6-B84E-AC79-37D4FD789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4700" y="5624513"/>
              <a:ext cx="417513" cy="463550"/>
            </a:xfrm>
            <a:custGeom>
              <a:avLst/>
              <a:gdLst>
                <a:gd name="T0" fmla="*/ 391 w 962"/>
                <a:gd name="T1" fmla="*/ 1061 h 1062"/>
                <a:gd name="T2" fmla="*/ 391 w 962"/>
                <a:gd name="T3" fmla="*/ 1061 h 1062"/>
                <a:gd name="T4" fmla="*/ 878 w 962"/>
                <a:gd name="T5" fmla="*/ 0 h 1062"/>
                <a:gd name="T6" fmla="*/ 878 w 962"/>
                <a:gd name="T7" fmla="*/ 0 h 1062"/>
                <a:gd name="T8" fmla="*/ 391 w 962"/>
                <a:gd name="T9" fmla="*/ 106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2" h="1062">
                  <a:moveTo>
                    <a:pt x="391" y="1061"/>
                  </a:moveTo>
                  <a:lnTo>
                    <a:pt x="391" y="1061"/>
                  </a:lnTo>
                  <a:cubicBezTo>
                    <a:pt x="391" y="1061"/>
                    <a:pt x="0" y="599"/>
                    <a:pt x="878" y="0"/>
                  </a:cubicBezTo>
                  <a:lnTo>
                    <a:pt x="878" y="0"/>
                  </a:lnTo>
                  <a:cubicBezTo>
                    <a:pt x="878" y="0"/>
                    <a:pt x="961" y="1047"/>
                    <a:pt x="391" y="106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6" name="Freeform 139">
              <a:extLst>
                <a:ext uri="{FF2B5EF4-FFF2-40B4-BE49-F238E27FC236}">
                  <a16:creationId xmlns:a16="http://schemas.microsoft.com/office/drawing/2014/main" id="{4CCDA824-DCF7-4A4A-BB7D-F23D4A0A9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5825" y="5945188"/>
              <a:ext cx="139700" cy="315912"/>
            </a:xfrm>
            <a:custGeom>
              <a:avLst/>
              <a:gdLst>
                <a:gd name="T0" fmla="*/ 34 w 323"/>
                <a:gd name="T1" fmla="*/ 715 h 724"/>
                <a:gd name="T2" fmla="*/ 34 w 323"/>
                <a:gd name="T3" fmla="*/ 715 h 724"/>
                <a:gd name="T4" fmla="*/ 60 w 323"/>
                <a:gd name="T5" fmla="*/ 723 h 724"/>
                <a:gd name="T6" fmla="*/ 60 w 323"/>
                <a:gd name="T7" fmla="*/ 723 h 724"/>
                <a:gd name="T8" fmla="*/ 99 w 323"/>
                <a:gd name="T9" fmla="*/ 678 h 724"/>
                <a:gd name="T10" fmla="*/ 99 w 323"/>
                <a:gd name="T11" fmla="*/ 678 h 724"/>
                <a:gd name="T12" fmla="*/ 308 w 323"/>
                <a:gd name="T13" fmla="*/ 71 h 724"/>
                <a:gd name="T14" fmla="*/ 308 w 323"/>
                <a:gd name="T15" fmla="*/ 71 h 724"/>
                <a:gd name="T16" fmla="*/ 298 w 323"/>
                <a:gd name="T17" fmla="*/ 13 h 724"/>
                <a:gd name="T18" fmla="*/ 298 w 323"/>
                <a:gd name="T19" fmla="*/ 13 h 724"/>
                <a:gd name="T20" fmla="*/ 298 w 323"/>
                <a:gd name="T21" fmla="*/ 13 h 724"/>
                <a:gd name="T22" fmla="*/ 298 w 323"/>
                <a:gd name="T23" fmla="*/ 13 h 724"/>
                <a:gd name="T24" fmla="*/ 239 w 323"/>
                <a:gd name="T25" fmla="*/ 24 h 724"/>
                <a:gd name="T26" fmla="*/ 239 w 323"/>
                <a:gd name="T27" fmla="*/ 24 h 724"/>
                <a:gd name="T28" fmla="*/ 16 w 323"/>
                <a:gd name="T29" fmla="*/ 683 h 724"/>
                <a:gd name="T30" fmla="*/ 16 w 323"/>
                <a:gd name="T31" fmla="*/ 683 h 724"/>
                <a:gd name="T32" fmla="*/ 34 w 323"/>
                <a:gd name="T33" fmla="*/ 71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724">
                  <a:moveTo>
                    <a:pt x="34" y="715"/>
                  </a:moveTo>
                  <a:lnTo>
                    <a:pt x="34" y="715"/>
                  </a:lnTo>
                  <a:cubicBezTo>
                    <a:pt x="41" y="721"/>
                    <a:pt x="50" y="723"/>
                    <a:pt x="60" y="723"/>
                  </a:cubicBezTo>
                  <a:lnTo>
                    <a:pt x="60" y="723"/>
                  </a:lnTo>
                  <a:cubicBezTo>
                    <a:pt x="83" y="721"/>
                    <a:pt x="101" y="702"/>
                    <a:pt x="99" y="678"/>
                  </a:cubicBezTo>
                  <a:lnTo>
                    <a:pt x="99" y="678"/>
                  </a:lnTo>
                  <a:cubicBezTo>
                    <a:pt x="99" y="676"/>
                    <a:pt x="87" y="393"/>
                    <a:pt x="308" y="71"/>
                  </a:cubicBezTo>
                  <a:lnTo>
                    <a:pt x="308" y="71"/>
                  </a:lnTo>
                  <a:cubicBezTo>
                    <a:pt x="322" y="53"/>
                    <a:pt x="317" y="26"/>
                    <a:pt x="298" y="13"/>
                  </a:cubicBezTo>
                  <a:lnTo>
                    <a:pt x="298" y="13"/>
                  </a:lnTo>
                  <a:lnTo>
                    <a:pt x="298" y="13"/>
                  </a:lnTo>
                  <a:lnTo>
                    <a:pt x="298" y="13"/>
                  </a:lnTo>
                  <a:cubicBezTo>
                    <a:pt x="279" y="0"/>
                    <a:pt x="252" y="5"/>
                    <a:pt x="239" y="24"/>
                  </a:cubicBezTo>
                  <a:lnTo>
                    <a:pt x="239" y="24"/>
                  </a:lnTo>
                  <a:cubicBezTo>
                    <a:pt x="0" y="370"/>
                    <a:pt x="15" y="671"/>
                    <a:pt x="16" y="683"/>
                  </a:cubicBezTo>
                  <a:lnTo>
                    <a:pt x="16" y="683"/>
                  </a:lnTo>
                  <a:cubicBezTo>
                    <a:pt x="16" y="696"/>
                    <a:pt x="23" y="708"/>
                    <a:pt x="34" y="71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7" name="Freeform 140">
              <a:extLst>
                <a:ext uri="{FF2B5EF4-FFF2-40B4-BE49-F238E27FC236}">
                  <a16:creationId xmlns:a16="http://schemas.microsoft.com/office/drawing/2014/main" id="{F1866A2A-5BCA-024B-8BE7-DD30C35E9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9950" y="6226175"/>
              <a:ext cx="476250" cy="431800"/>
            </a:xfrm>
            <a:custGeom>
              <a:avLst/>
              <a:gdLst>
                <a:gd name="T0" fmla="*/ 0 w 1093"/>
                <a:gd name="T1" fmla="*/ 390 h 994"/>
                <a:gd name="T2" fmla="*/ 0 w 1093"/>
                <a:gd name="T3" fmla="*/ 390 h 994"/>
                <a:gd name="T4" fmla="*/ 1092 w 1093"/>
                <a:gd name="T5" fmla="*/ 804 h 994"/>
                <a:gd name="T6" fmla="*/ 1092 w 1093"/>
                <a:gd name="T7" fmla="*/ 804 h 994"/>
                <a:gd name="T8" fmla="*/ 0 w 1093"/>
                <a:gd name="T9" fmla="*/ 39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3" h="994">
                  <a:moveTo>
                    <a:pt x="0" y="390"/>
                  </a:moveTo>
                  <a:lnTo>
                    <a:pt x="0" y="390"/>
                  </a:lnTo>
                  <a:cubicBezTo>
                    <a:pt x="0" y="390"/>
                    <a:pt x="46" y="993"/>
                    <a:pt x="1092" y="804"/>
                  </a:cubicBezTo>
                  <a:lnTo>
                    <a:pt x="1092" y="804"/>
                  </a:lnTo>
                  <a:cubicBezTo>
                    <a:pt x="1092" y="804"/>
                    <a:pt x="416" y="0"/>
                    <a:pt x="0" y="39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8" name="Freeform 141">
              <a:extLst>
                <a:ext uri="{FF2B5EF4-FFF2-40B4-BE49-F238E27FC236}">
                  <a16:creationId xmlns:a16="http://schemas.microsoft.com/office/drawing/2014/main" id="{B03BB20B-6ACD-CC41-AF70-0144CC656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9138" y="6289675"/>
              <a:ext cx="298450" cy="169863"/>
            </a:xfrm>
            <a:custGeom>
              <a:avLst/>
              <a:gdLst>
                <a:gd name="T0" fmla="*/ 2 w 688"/>
                <a:gd name="T1" fmla="*/ 39 h 392"/>
                <a:gd name="T2" fmla="*/ 2 w 688"/>
                <a:gd name="T3" fmla="*/ 39 h 392"/>
                <a:gd name="T4" fmla="*/ 16 w 688"/>
                <a:gd name="T5" fmla="*/ 15 h 392"/>
                <a:gd name="T6" fmla="*/ 16 w 688"/>
                <a:gd name="T7" fmla="*/ 15 h 392"/>
                <a:gd name="T8" fmla="*/ 75 w 688"/>
                <a:gd name="T9" fmla="*/ 19 h 392"/>
                <a:gd name="T10" fmla="*/ 75 w 688"/>
                <a:gd name="T11" fmla="*/ 19 h 392"/>
                <a:gd name="T12" fmla="*/ 650 w 688"/>
                <a:gd name="T13" fmla="*/ 305 h 392"/>
                <a:gd name="T14" fmla="*/ 650 w 688"/>
                <a:gd name="T15" fmla="*/ 305 h 392"/>
                <a:gd name="T16" fmla="*/ 683 w 688"/>
                <a:gd name="T17" fmla="*/ 353 h 392"/>
                <a:gd name="T18" fmla="*/ 683 w 688"/>
                <a:gd name="T19" fmla="*/ 353 h 392"/>
                <a:gd name="T20" fmla="*/ 683 w 688"/>
                <a:gd name="T21" fmla="*/ 354 h 392"/>
                <a:gd name="T22" fmla="*/ 683 w 688"/>
                <a:gd name="T23" fmla="*/ 354 h 392"/>
                <a:gd name="T24" fmla="*/ 634 w 688"/>
                <a:gd name="T25" fmla="*/ 387 h 392"/>
                <a:gd name="T26" fmla="*/ 634 w 688"/>
                <a:gd name="T27" fmla="*/ 387 h 392"/>
                <a:gd name="T28" fmla="*/ 12 w 688"/>
                <a:gd name="T29" fmla="*/ 75 h 392"/>
                <a:gd name="T30" fmla="*/ 12 w 688"/>
                <a:gd name="T31" fmla="*/ 75 h 392"/>
                <a:gd name="T32" fmla="*/ 2 w 688"/>
                <a:gd name="T33" fmla="*/ 3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8" h="392">
                  <a:moveTo>
                    <a:pt x="2" y="39"/>
                  </a:moveTo>
                  <a:lnTo>
                    <a:pt x="2" y="39"/>
                  </a:lnTo>
                  <a:cubicBezTo>
                    <a:pt x="4" y="30"/>
                    <a:pt x="9" y="22"/>
                    <a:pt x="16" y="15"/>
                  </a:cubicBezTo>
                  <a:lnTo>
                    <a:pt x="16" y="15"/>
                  </a:lnTo>
                  <a:cubicBezTo>
                    <a:pt x="33" y="0"/>
                    <a:pt x="60" y="2"/>
                    <a:pt x="75" y="19"/>
                  </a:cubicBezTo>
                  <a:lnTo>
                    <a:pt x="75" y="19"/>
                  </a:lnTo>
                  <a:cubicBezTo>
                    <a:pt x="77" y="21"/>
                    <a:pt x="267" y="231"/>
                    <a:pt x="650" y="305"/>
                  </a:cubicBezTo>
                  <a:lnTo>
                    <a:pt x="650" y="305"/>
                  </a:lnTo>
                  <a:cubicBezTo>
                    <a:pt x="672" y="309"/>
                    <a:pt x="687" y="331"/>
                    <a:pt x="683" y="353"/>
                  </a:cubicBezTo>
                  <a:lnTo>
                    <a:pt x="683" y="353"/>
                  </a:lnTo>
                  <a:cubicBezTo>
                    <a:pt x="683" y="354"/>
                    <a:pt x="683" y="354"/>
                    <a:pt x="683" y="354"/>
                  </a:cubicBezTo>
                  <a:lnTo>
                    <a:pt x="683" y="354"/>
                  </a:lnTo>
                  <a:cubicBezTo>
                    <a:pt x="679" y="377"/>
                    <a:pt x="657" y="391"/>
                    <a:pt x="634" y="387"/>
                  </a:cubicBezTo>
                  <a:lnTo>
                    <a:pt x="634" y="387"/>
                  </a:lnTo>
                  <a:cubicBezTo>
                    <a:pt x="221" y="308"/>
                    <a:pt x="20" y="84"/>
                    <a:pt x="12" y="75"/>
                  </a:cubicBezTo>
                  <a:lnTo>
                    <a:pt x="12" y="75"/>
                  </a:lnTo>
                  <a:cubicBezTo>
                    <a:pt x="3" y="64"/>
                    <a:pt x="0" y="51"/>
                    <a:pt x="2" y="3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gram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813266" y="1287496"/>
            <a:ext cx="5461069" cy="951044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rgbClr val="262626"/>
                </a:solidFill>
              </a:defRPr>
            </a:lvl1pPr>
          </a:lstStyle>
          <a:p>
            <a:r>
              <a:rPr dirty="0"/>
              <a:t>Presentation Title</a:t>
            </a:r>
          </a:p>
        </p:txBody>
      </p:sp>
      <p:sp>
        <p:nvSpPr>
          <p:cNvPr id="36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77172" y="4533752"/>
            <a:ext cx="2451600" cy="1546714"/>
          </a:xfrm>
          <a:prstGeom prst="rect">
            <a:avLst/>
          </a:prstGeom>
        </p:spPr>
        <p:txBody>
          <a:bodyPr/>
          <a:lstStyle/>
          <a:p>
            <a:r>
              <a:rPr dirty="0"/>
              <a:t>Presentation Subtitle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51659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F3C4-D683-462D-AC04-826A95C8A5E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A287-B620-46F5-813C-4F67DBD9EE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73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61" r:id="rId4"/>
    <p:sldLayoutId id="2147483662" r:id="rId5"/>
    <p:sldLayoutId id="2147483670" r:id="rId6"/>
    <p:sldLayoutId id="214748367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_2XYtojmbI&amp;ab_channel=FesliyanStudiosBackground-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speech-api.kakao.com/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7">
            <a:extLst>
              <a:ext uri="{FF2B5EF4-FFF2-40B4-BE49-F238E27FC236}">
                <a16:creationId xmlns:a16="http://schemas.microsoft.com/office/drawing/2014/main" id="{E9C76E37-9BE1-9D45-93DA-E2B524C42F9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9657" y="1156304"/>
            <a:ext cx="11592685" cy="4545392"/>
            <a:chOff x="2125442" y="337802"/>
            <a:chExt cx="3333120" cy="1307519"/>
          </a:xfrm>
        </p:grpSpPr>
        <p:sp>
          <p:nvSpPr>
            <p:cNvPr id="31" name="Freeform 1">
              <a:extLst>
                <a:ext uri="{FF2B5EF4-FFF2-40B4-BE49-F238E27FC236}">
                  <a16:creationId xmlns:a16="http://schemas.microsoft.com/office/drawing/2014/main" id="{FE96C8C4-ACF4-AC46-9A15-02CAF0F12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852" y="477610"/>
              <a:ext cx="309652" cy="257373"/>
            </a:xfrm>
            <a:custGeom>
              <a:avLst/>
              <a:gdLst>
                <a:gd name="T0" fmla="*/ 656 w 712"/>
                <a:gd name="T1" fmla="*/ 512 h 593"/>
                <a:gd name="T2" fmla="*/ 656 w 712"/>
                <a:gd name="T3" fmla="*/ 512 h 593"/>
                <a:gd name="T4" fmla="*/ 651 w 712"/>
                <a:gd name="T5" fmla="*/ 542 h 593"/>
                <a:gd name="T6" fmla="*/ 651 w 712"/>
                <a:gd name="T7" fmla="*/ 542 h 593"/>
                <a:gd name="T8" fmla="*/ 613 w 712"/>
                <a:gd name="T9" fmla="*/ 555 h 593"/>
                <a:gd name="T10" fmla="*/ 613 w 712"/>
                <a:gd name="T11" fmla="*/ 555 h 593"/>
                <a:gd name="T12" fmla="*/ 0 w 712"/>
                <a:gd name="T13" fmla="*/ 0 h 593"/>
                <a:gd name="T14" fmla="*/ 0 w 712"/>
                <a:gd name="T15" fmla="*/ 0 h 593"/>
                <a:gd name="T16" fmla="*/ 656 w 712"/>
                <a:gd name="T17" fmla="*/ 51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3">
                  <a:moveTo>
                    <a:pt x="656" y="512"/>
                  </a:moveTo>
                  <a:lnTo>
                    <a:pt x="656" y="512"/>
                  </a:lnTo>
                  <a:cubicBezTo>
                    <a:pt x="655" y="522"/>
                    <a:pt x="653" y="532"/>
                    <a:pt x="651" y="542"/>
                  </a:cubicBezTo>
                  <a:lnTo>
                    <a:pt x="651" y="542"/>
                  </a:lnTo>
                  <a:cubicBezTo>
                    <a:pt x="651" y="542"/>
                    <a:pt x="636" y="549"/>
                    <a:pt x="613" y="555"/>
                  </a:cubicBezTo>
                  <a:lnTo>
                    <a:pt x="613" y="555"/>
                  </a:lnTo>
                  <a:cubicBezTo>
                    <a:pt x="507" y="579"/>
                    <a:pt x="206" y="592"/>
                    <a:pt x="0" y="0"/>
                  </a:cubicBezTo>
                  <a:lnTo>
                    <a:pt x="0" y="0"/>
                  </a:lnTo>
                  <a:cubicBezTo>
                    <a:pt x="0" y="0"/>
                    <a:pt x="711" y="133"/>
                    <a:pt x="656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32" name="Freeform 2">
              <a:extLst>
                <a:ext uri="{FF2B5EF4-FFF2-40B4-BE49-F238E27FC236}">
                  <a16:creationId xmlns:a16="http://schemas.microsoft.com/office/drawing/2014/main" id="{D9A34D43-1777-884A-808E-45DC09FFB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657" y="560223"/>
              <a:ext cx="181027" cy="162050"/>
            </a:xfrm>
            <a:custGeom>
              <a:avLst/>
              <a:gdLst>
                <a:gd name="T0" fmla="*/ 419 w 420"/>
                <a:gd name="T1" fmla="*/ 326 h 370"/>
                <a:gd name="T2" fmla="*/ 419 w 420"/>
                <a:gd name="T3" fmla="*/ 326 h 370"/>
                <a:gd name="T4" fmla="*/ 414 w 420"/>
                <a:gd name="T5" fmla="*/ 356 h 370"/>
                <a:gd name="T6" fmla="*/ 414 w 420"/>
                <a:gd name="T7" fmla="*/ 356 h 370"/>
                <a:gd name="T8" fmla="*/ 376 w 420"/>
                <a:gd name="T9" fmla="*/ 369 h 370"/>
                <a:gd name="T10" fmla="*/ 376 w 420"/>
                <a:gd name="T11" fmla="*/ 369 h 370"/>
                <a:gd name="T12" fmla="*/ 17 w 420"/>
                <a:gd name="T13" fmla="*/ 59 h 370"/>
                <a:gd name="T14" fmla="*/ 17 w 420"/>
                <a:gd name="T15" fmla="*/ 59 h 370"/>
                <a:gd name="T16" fmla="*/ 10 w 420"/>
                <a:gd name="T17" fmla="*/ 17 h 370"/>
                <a:gd name="T18" fmla="*/ 10 w 420"/>
                <a:gd name="T19" fmla="*/ 17 h 370"/>
                <a:gd name="T20" fmla="*/ 52 w 420"/>
                <a:gd name="T21" fmla="*/ 10 h 370"/>
                <a:gd name="T22" fmla="*/ 52 w 420"/>
                <a:gd name="T23" fmla="*/ 10 h 370"/>
                <a:gd name="T24" fmla="*/ 419 w 420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370">
                  <a:moveTo>
                    <a:pt x="419" y="326"/>
                  </a:moveTo>
                  <a:lnTo>
                    <a:pt x="419" y="326"/>
                  </a:lnTo>
                  <a:cubicBezTo>
                    <a:pt x="418" y="336"/>
                    <a:pt x="416" y="346"/>
                    <a:pt x="414" y="356"/>
                  </a:cubicBezTo>
                  <a:lnTo>
                    <a:pt x="414" y="356"/>
                  </a:lnTo>
                  <a:cubicBezTo>
                    <a:pt x="414" y="356"/>
                    <a:pt x="399" y="363"/>
                    <a:pt x="376" y="369"/>
                  </a:cubicBezTo>
                  <a:lnTo>
                    <a:pt x="376" y="369"/>
                  </a:lnTo>
                  <a:cubicBezTo>
                    <a:pt x="289" y="280"/>
                    <a:pt x="169" y="170"/>
                    <a:pt x="17" y="59"/>
                  </a:cubicBezTo>
                  <a:lnTo>
                    <a:pt x="17" y="59"/>
                  </a:lnTo>
                  <a:cubicBezTo>
                    <a:pt x="3" y="49"/>
                    <a:pt x="0" y="30"/>
                    <a:pt x="10" y="17"/>
                  </a:cubicBezTo>
                  <a:lnTo>
                    <a:pt x="10" y="17"/>
                  </a:lnTo>
                  <a:cubicBezTo>
                    <a:pt x="20" y="3"/>
                    <a:pt x="38" y="0"/>
                    <a:pt x="52" y="10"/>
                  </a:cubicBezTo>
                  <a:lnTo>
                    <a:pt x="52" y="10"/>
                  </a:lnTo>
                  <a:cubicBezTo>
                    <a:pt x="209" y="123"/>
                    <a:pt x="331" y="235"/>
                    <a:pt x="419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45EE6548-3A04-C942-A9B6-477E02A97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236" y="337802"/>
              <a:ext cx="290596" cy="349519"/>
            </a:xfrm>
            <a:custGeom>
              <a:avLst/>
              <a:gdLst>
                <a:gd name="T0" fmla="*/ 427 w 670"/>
                <a:gd name="T1" fmla="*/ 777 h 801"/>
                <a:gd name="T2" fmla="*/ 427 w 670"/>
                <a:gd name="T3" fmla="*/ 777 h 801"/>
                <a:gd name="T4" fmla="*/ 405 w 670"/>
                <a:gd name="T5" fmla="*/ 800 h 801"/>
                <a:gd name="T6" fmla="*/ 405 w 670"/>
                <a:gd name="T7" fmla="*/ 800 h 801"/>
                <a:gd name="T8" fmla="*/ 367 w 670"/>
                <a:gd name="T9" fmla="*/ 791 h 801"/>
                <a:gd name="T10" fmla="*/ 367 w 670"/>
                <a:gd name="T11" fmla="*/ 791 h 801"/>
                <a:gd name="T12" fmla="*/ 129 w 670"/>
                <a:gd name="T13" fmla="*/ 0 h 801"/>
                <a:gd name="T14" fmla="*/ 129 w 670"/>
                <a:gd name="T15" fmla="*/ 0 h 801"/>
                <a:gd name="T16" fmla="*/ 427 w 670"/>
                <a:gd name="T17" fmla="*/ 777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0" h="801">
                  <a:moveTo>
                    <a:pt x="427" y="777"/>
                  </a:moveTo>
                  <a:lnTo>
                    <a:pt x="427" y="777"/>
                  </a:lnTo>
                  <a:cubicBezTo>
                    <a:pt x="420" y="785"/>
                    <a:pt x="413" y="793"/>
                    <a:pt x="405" y="800"/>
                  </a:cubicBezTo>
                  <a:lnTo>
                    <a:pt x="405" y="800"/>
                  </a:lnTo>
                  <a:cubicBezTo>
                    <a:pt x="405" y="800"/>
                    <a:pt x="391" y="799"/>
                    <a:pt x="367" y="791"/>
                  </a:cubicBezTo>
                  <a:lnTo>
                    <a:pt x="367" y="791"/>
                  </a:lnTo>
                  <a:cubicBezTo>
                    <a:pt x="264" y="758"/>
                    <a:pt x="0" y="613"/>
                    <a:pt x="129" y="0"/>
                  </a:cubicBezTo>
                  <a:lnTo>
                    <a:pt x="129" y="0"/>
                  </a:lnTo>
                  <a:cubicBezTo>
                    <a:pt x="129" y="0"/>
                    <a:pt x="669" y="481"/>
                    <a:pt x="427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6C6F7890-3692-474D-ACA1-36D96BDF0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338" y="464900"/>
              <a:ext cx="93689" cy="220832"/>
            </a:xfrm>
            <a:custGeom>
              <a:avLst/>
              <a:gdLst>
                <a:gd name="T0" fmla="*/ 215 w 216"/>
                <a:gd name="T1" fmla="*/ 483 h 507"/>
                <a:gd name="T2" fmla="*/ 215 w 216"/>
                <a:gd name="T3" fmla="*/ 483 h 507"/>
                <a:gd name="T4" fmla="*/ 193 w 216"/>
                <a:gd name="T5" fmla="*/ 506 h 507"/>
                <a:gd name="T6" fmla="*/ 193 w 216"/>
                <a:gd name="T7" fmla="*/ 506 h 507"/>
                <a:gd name="T8" fmla="*/ 155 w 216"/>
                <a:gd name="T9" fmla="*/ 497 h 507"/>
                <a:gd name="T10" fmla="*/ 155 w 216"/>
                <a:gd name="T11" fmla="*/ 497 h 507"/>
                <a:gd name="T12" fmla="*/ 7 w 216"/>
                <a:gd name="T13" fmla="*/ 47 h 507"/>
                <a:gd name="T14" fmla="*/ 7 w 216"/>
                <a:gd name="T15" fmla="*/ 47 h 507"/>
                <a:gd name="T16" fmla="*/ 23 w 216"/>
                <a:gd name="T17" fmla="*/ 7 h 507"/>
                <a:gd name="T18" fmla="*/ 23 w 216"/>
                <a:gd name="T19" fmla="*/ 7 h 507"/>
                <a:gd name="T20" fmla="*/ 63 w 216"/>
                <a:gd name="T21" fmla="*/ 23 h 507"/>
                <a:gd name="T22" fmla="*/ 63 w 216"/>
                <a:gd name="T23" fmla="*/ 23 h 507"/>
                <a:gd name="T24" fmla="*/ 215 w 216"/>
                <a:gd name="T25" fmla="*/ 483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507">
                  <a:moveTo>
                    <a:pt x="215" y="483"/>
                  </a:moveTo>
                  <a:lnTo>
                    <a:pt x="215" y="483"/>
                  </a:lnTo>
                  <a:cubicBezTo>
                    <a:pt x="208" y="491"/>
                    <a:pt x="201" y="499"/>
                    <a:pt x="193" y="506"/>
                  </a:cubicBezTo>
                  <a:lnTo>
                    <a:pt x="193" y="506"/>
                  </a:lnTo>
                  <a:cubicBezTo>
                    <a:pt x="193" y="506"/>
                    <a:pt x="179" y="505"/>
                    <a:pt x="155" y="497"/>
                  </a:cubicBezTo>
                  <a:lnTo>
                    <a:pt x="155" y="497"/>
                  </a:lnTo>
                  <a:cubicBezTo>
                    <a:pt x="127" y="376"/>
                    <a:pt x="81" y="220"/>
                    <a:pt x="7" y="47"/>
                  </a:cubicBezTo>
                  <a:lnTo>
                    <a:pt x="7" y="47"/>
                  </a:lnTo>
                  <a:cubicBezTo>
                    <a:pt x="0" y="31"/>
                    <a:pt x="7" y="13"/>
                    <a:pt x="23" y="7"/>
                  </a:cubicBezTo>
                  <a:lnTo>
                    <a:pt x="23" y="7"/>
                  </a:lnTo>
                  <a:cubicBezTo>
                    <a:pt x="38" y="0"/>
                    <a:pt x="56" y="7"/>
                    <a:pt x="63" y="23"/>
                  </a:cubicBezTo>
                  <a:lnTo>
                    <a:pt x="63" y="23"/>
                  </a:lnTo>
                  <a:cubicBezTo>
                    <a:pt x="139" y="201"/>
                    <a:pt x="186" y="360"/>
                    <a:pt x="215" y="48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6AAA925C-386F-2743-A4F9-F8CC6C6AC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981" y="339390"/>
              <a:ext cx="276304" cy="357463"/>
            </a:xfrm>
            <a:custGeom>
              <a:avLst/>
              <a:gdLst>
                <a:gd name="T0" fmla="*/ 267 w 634"/>
                <a:gd name="T1" fmla="*/ 813 h 822"/>
                <a:gd name="T2" fmla="*/ 267 w 634"/>
                <a:gd name="T3" fmla="*/ 813 h 822"/>
                <a:gd name="T4" fmla="*/ 237 w 634"/>
                <a:gd name="T5" fmla="*/ 821 h 822"/>
                <a:gd name="T6" fmla="*/ 237 w 634"/>
                <a:gd name="T7" fmla="*/ 821 h 822"/>
                <a:gd name="T8" fmla="*/ 210 w 634"/>
                <a:gd name="T9" fmla="*/ 792 h 822"/>
                <a:gd name="T10" fmla="*/ 210 w 634"/>
                <a:gd name="T11" fmla="*/ 792 h 822"/>
                <a:gd name="T12" fmla="*/ 445 w 634"/>
                <a:gd name="T13" fmla="*/ 0 h 822"/>
                <a:gd name="T14" fmla="*/ 445 w 634"/>
                <a:gd name="T15" fmla="*/ 0 h 822"/>
                <a:gd name="T16" fmla="*/ 267 w 634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4" h="822">
                  <a:moveTo>
                    <a:pt x="267" y="813"/>
                  </a:moveTo>
                  <a:lnTo>
                    <a:pt x="267" y="813"/>
                  </a:lnTo>
                  <a:cubicBezTo>
                    <a:pt x="258" y="816"/>
                    <a:pt x="248" y="819"/>
                    <a:pt x="237" y="821"/>
                  </a:cubicBezTo>
                  <a:lnTo>
                    <a:pt x="237" y="821"/>
                  </a:lnTo>
                  <a:cubicBezTo>
                    <a:pt x="237" y="821"/>
                    <a:pt x="226" y="811"/>
                    <a:pt x="210" y="792"/>
                  </a:cubicBezTo>
                  <a:lnTo>
                    <a:pt x="210" y="792"/>
                  </a:lnTo>
                  <a:cubicBezTo>
                    <a:pt x="142" y="708"/>
                    <a:pt x="0" y="442"/>
                    <a:pt x="445" y="0"/>
                  </a:cubicBezTo>
                  <a:lnTo>
                    <a:pt x="445" y="0"/>
                  </a:lnTo>
                  <a:cubicBezTo>
                    <a:pt x="445" y="0"/>
                    <a:pt x="633" y="699"/>
                    <a:pt x="267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5F1FD338-4109-8040-8064-21A4F647C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495" y="474432"/>
              <a:ext cx="80985" cy="224010"/>
            </a:xfrm>
            <a:custGeom>
              <a:avLst/>
              <a:gdLst>
                <a:gd name="T0" fmla="*/ 57 w 187"/>
                <a:gd name="T1" fmla="*/ 506 h 515"/>
                <a:gd name="T2" fmla="*/ 57 w 187"/>
                <a:gd name="T3" fmla="*/ 506 h 515"/>
                <a:gd name="T4" fmla="*/ 27 w 187"/>
                <a:gd name="T5" fmla="*/ 514 h 515"/>
                <a:gd name="T6" fmla="*/ 27 w 187"/>
                <a:gd name="T7" fmla="*/ 514 h 515"/>
                <a:gd name="T8" fmla="*/ 0 w 187"/>
                <a:gd name="T9" fmla="*/ 485 h 515"/>
                <a:gd name="T10" fmla="*/ 0 w 187"/>
                <a:gd name="T11" fmla="*/ 485 h 515"/>
                <a:gd name="T12" fmla="*/ 123 w 187"/>
                <a:gd name="T13" fmla="*/ 27 h 515"/>
                <a:gd name="T14" fmla="*/ 123 w 187"/>
                <a:gd name="T15" fmla="*/ 27 h 515"/>
                <a:gd name="T16" fmla="*/ 158 w 187"/>
                <a:gd name="T17" fmla="*/ 3 h 515"/>
                <a:gd name="T18" fmla="*/ 158 w 187"/>
                <a:gd name="T19" fmla="*/ 3 h 515"/>
                <a:gd name="T20" fmla="*/ 183 w 187"/>
                <a:gd name="T21" fmla="*/ 38 h 515"/>
                <a:gd name="T22" fmla="*/ 183 w 187"/>
                <a:gd name="T23" fmla="*/ 38 h 515"/>
                <a:gd name="T24" fmla="*/ 57 w 187"/>
                <a:gd name="T25" fmla="*/ 50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5">
                  <a:moveTo>
                    <a:pt x="57" y="506"/>
                  </a:moveTo>
                  <a:lnTo>
                    <a:pt x="57" y="506"/>
                  </a:lnTo>
                  <a:cubicBezTo>
                    <a:pt x="48" y="509"/>
                    <a:pt x="38" y="512"/>
                    <a:pt x="27" y="514"/>
                  </a:cubicBezTo>
                  <a:lnTo>
                    <a:pt x="27" y="514"/>
                  </a:lnTo>
                  <a:cubicBezTo>
                    <a:pt x="27" y="514"/>
                    <a:pt x="16" y="504"/>
                    <a:pt x="0" y="485"/>
                  </a:cubicBezTo>
                  <a:lnTo>
                    <a:pt x="0" y="485"/>
                  </a:lnTo>
                  <a:cubicBezTo>
                    <a:pt x="43" y="369"/>
                    <a:pt x="90" y="213"/>
                    <a:pt x="123" y="27"/>
                  </a:cubicBezTo>
                  <a:lnTo>
                    <a:pt x="123" y="27"/>
                  </a:lnTo>
                  <a:cubicBezTo>
                    <a:pt x="126" y="11"/>
                    <a:pt x="142" y="0"/>
                    <a:pt x="158" y="3"/>
                  </a:cubicBezTo>
                  <a:lnTo>
                    <a:pt x="158" y="3"/>
                  </a:lnTo>
                  <a:cubicBezTo>
                    <a:pt x="175" y="6"/>
                    <a:pt x="186" y="22"/>
                    <a:pt x="183" y="38"/>
                  </a:cubicBezTo>
                  <a:lnTo>
                    <a:pt x="183" y="38"/>
                  </a:lnTo>
                  <a:cubicBezTo>
                    <a:pt x="149" y="229"/>
                    <a:pt x="101" y="388"/>
                    <a:pt x="57" y="50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3660CEAF-C9D9-6A40-9C97-2BA160197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616" y="477610"/>
              <a:ext cx="309651" cy="257373"/>
            </a:xfrm>
            <a:custGeom>
              <a:avLst/>
              <a:gdLst>
                <a:gd name="T0" fmla="*/ 55 w 712"/>
                <a:gd name="T1" fmla="*/ 512 h 593"/>
                <a:gd name="T2" fmla="*/ 55 w 712"/>
                <a:gd name="T3" fmla="*/ 512 h 593"/>
                <a:gd name="T4" fmla="*/ 61 w 712"/>
                <a:gd name="T5" fmla="*/ 542 h 593"/>
                <a:gd name="T6" fmla="*/ 61 w 712"/>
                <a:gd name="T7" fmla="*/ 542 h 593"/>
                <a:gd name="T8" fmla="*/ 99 w 712"/>
                <a:gd name="T9" fmla="*/ 555 h 593"/>
                <a:gd name="T10" fmla="*/ 99 w 712"/>
                <a:gd name="T11" fmla="*/ 555 h 593"/>
                <a:gd name="T12" fmla="*/ 711 w 712"/>
                <a:gd name="T13" fmla="*/ 0 h 593"/>
                <a:gd name="T14" fmla="*/ 711 w 712"/>
                <a:gd name="T15" fmla="*/ 0 h 593"/>
                <a:gd name="T16" fmla="*/ 55 w 712"/>
                <a:gd name="T17" fmla="*/ 51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3">
                  <a:moveTo>
                    <a:pt x="55" y="512"/>
                  </a:moveTo>
                  <a:lnTo>
                    <a:pt x="55" y="512"/>
                  </a:lnTo>
                  <a:cubicBezTo>
                    <a:pt x="56" y="522"/>
                    <a:pt x="58" y="532"/>
                    <a:pt x="61" y="542"/>
                  </a:cubicBezTo>
                  <a:lnTo>
                    <a:pt x="61" y="542"/>
                  </a:lnTo>
                  <a:cubicBezTo>
                    <a:pt x="61" y="542"/>
                    <a:pt x="75" y="549"/>
                    <a:pt x="99" y="555"/>
                  </a:cubicBezTo>
                  <a:lnTo>
                    <a:pt x="99" y="555"/>
                  </a:lnTo>
                  <a:cubicBezTo>
                    <a:pt x="204" y="579"/>
                    <a:pt x="505" y="592"/>
                    <a:pt x="711" y="0"/>
                  </a:cubicBezTo>
                  <a:lnTo>
                    <a:pt x="711" y="0"/>
                  </a:lnTo>
                  <a:cubicBezTo>
                    <a:pt x="711" y="0"/>
                    <a:pt x="0" y="133"/>
                    <a:pt x="55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00E29894-79EF-8547-9FDE-34591D406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435" y="560223"/>
              <a:ext cx="182615" cy="162050"/>
            </a:xfrm>
            <a:custGeom>
              <a:avLst/>
              <a:gdLst>
                <a:gd name="T0" fmla="*/ 0 w 421"/>
                <a:gd name="T1" fmla="*/ 326 h 370"/>
                <a:gd name="T2" fmla="*/ 0 w 421"/>
                <a:gd name="T3" fmla="*/ 326 h 370"/>
                <a:gd name="T4" fmla="*/ 6 w 421"/>
                <a:gd name="T5" fmla="*/ 356 h 370"/>
                <a:gd name="T6" fmla="*/ 6 w 421"/>
                <a:gd name="T7" fmla="*/ 356 h 370"/>
                <a:gd name="T8" fmla="*/ 44 w 421"/>
                <a:gd name="T9" fmla="*/ 369 h 370"/>
                <a:gd name="T10" fmla="*/ 44 w 421"/>
                <a:gd name="T11" fmla="*/ 369 h 370"/>
                <a:gd name="T12" fmla="*/ 403 w 421"/>
                <a:gd name="T13" fmla="*/ 59 h 370"/>
                <a:gd name="T14" fmla="*/ 403 w 421"/>
                <a:gd name="T15" fmla="*/ 59 h 370"/>
                <a:gd name="T16" fmla="*/ 410 w 421"/>
                <a:gd name="T17" fmla="*/ 17 h 370"/>
                <a:gd name="T18" fmla="*/ 410 w 421"/>
                <a:gd name="T19" fmla="*/ 17 h 370"/>
                <a:gd name="T20" fmla="*/ 367 w 421"/>
                <a:gd name="T21" fmla="*/ 10 h 370"/>
                <a:gd name="T22" fmla="*/ 367 w 421"/>
                <a:gd name="T23" fmla="*/ 10 h 370"/>
                <a:gd name="T24" fmla="*/ 0 w 421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370">
                  <a:moveTo>
                    <a:pt x="0" y="326"/>
                  </a:moveTo>
                  <a:lnTo>
                    <a:pt x="0" y="326"/>
                  </a:lnTo>
                  <a:cubicBezTo>
                    <a:pt x="1" y="336"/>
                    <a:pt x="3" y="346"/>
                    <a:pt x="6" y="356"/>
                  </a:cubicBezTo>
                  <a:lnTo>
                    <a:pt x="6" y="356"/>
                  </a:lnTo>
                  <a:cubicBezTo>
                    <a:pt x="6" y="356"/>
                    <a:pt x="20" y="363"/>
                    <a:pt x="44" y="369"/>
                  </a:cubicBezTo>
                  <a:lnTo>
                    <a:pt x="44" y="369"/>
                  </a:lnTo>
                  <a:cubicBezTo>
                    <a:pt x="130" y="280"/>
                    <a:pt x="250" y="170"/>
                    <a:pt x="403" y="59"/>
                  </a:cubicBezTo>
                  <a:lnTo>
                    <a:pt x="403" y="59"/>
                  </a:lnTo>
                  <a:cubicBezTo>
                    <a:pt x="416" y="49"/>
                    <a:pt x="420" y="30"/>
                    <a:pt x="410" y="17"/>
                  </a:cubicBezTo>
                  <a:lnTo>
                    <a:pt x="410" y="17"/>
                  </a:lnTo>
                  <a:cubicBezTo>
                    <a:pt x="400" y="3"/>
                    <a:pt x="381" y="0"/>
                    <a:pt x="367" y="10"/>
                  </a:cubicBezTo>
                  <a:lnTo>
                    <a:pt x="367" y="10"/>
                  </a:lnTo>
                  <a:cubicBezTo>
                    <a:pt x="210" y="123"/>
                    <a:pt x="88" y="235"/>
                    <a:pt x="0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ACA2CBDB-81E1-8643-B0A3-B64BF2DEE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287" y="337802"/>
              <a:ext cx="292184" cy="349519"/>
            </a:xfrm>
            <a:custGeom>
              <a:avLst/>
              <a:gdLst>
                <a:gd name="T0" fmla="*/ 243 w 671"/>
                <a:gd name="T1" fmla="*/ 777 h 801"/>
                <a:gd name="T2" fmla="*/ 243 w 671"/>
                <a:gd name="T3" fmla="*/ 777 h 801"/>
                <a:gd name="T4" fmla="*/ 263 w 671"/>
                <a:gd name="T5" fmla="*/ 800 h 801"/>
                <a:gd name="T6" fmla="*/ 263 w 671"/>
                <a:gd name="T7" fmla="*/ 800 h 801"/>
                <a:gd name="T8" fmla="*/ 303 w 671"/>
                <a:gd name="T9" fmla="*/ 791 h 801"/>
                <a:gd name="T10" fmla="*/ 303 w 671"/>
                <a:gd name="T11" fmla="*/ 791 h 801"/>
                <a:gd name="T12" fmla="*/ 540 w 671"/>
                <a:gd name="T13" fmla="*/ 0 h 801"/>
                <a:gd name="T14" fmla="*/ 540 w 671"/>
                <a:gd name="T15" fmla="*/ 0 h 801"/>
                <a:gd name="T16" fmla="*/ 243 w 671"/>
                <a:gd name="T17" fmla="*/ 777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801">
                  <a:moveTo>
                    <a:pt x="243" y="777"/>
                  </a:moveTo>
                  <a:lnTo>
                    <a:pt x="243" y="777"/>
                  </a:lnTo>
                  <a:cubicBezTo>
                    <a:pt x="249" y="785"/>
                    <a:pt x="256" y="793"/>
                    <a:pt x="263" y="800"/>
                  </a:cubicBezTo>
                  <a:lnTo>
                    <a:pt x="263" y="800"/>
                  </a:lnTo>
                  <a:cubicBezTo>
                    <a:pt x="263" y="800"/>
                    <a:pt x="278" y="799"/>
                    <a:pt x="303" y="791"/>
                  </a:cubicBezTo>
                  <a:lnTo>
                    <a:pt x="303" y="791"/>
                  </a:lnTo>
                  <a:cubicBezTo>
                    <a:pt x="405" y="758"/>
                    <a:pt x="670" y="613"/>
                    <a:pt x="540" y="0"/>
                  </a:cubicBezTo>
                  <a:lnTo>
                    <a:pt x="540" y="0"/>
                  </a:lnTo>
                  <a:cubicBezTo>
                    <a:pt x="540" y="0"/>
                    <a:pt x="0" y="481"/>
                    <a:pt x="243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8CBB0461-7EE3-7547-9988-D7E425AAC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268" y="464900"/>
              <a:ext cx="93690" cy="220832"/>
            </a:xfrm>
            <a:custGeom>
              <a:avLst/>
              <a:gdLst>
                <a:gd name="T0" fmla="*/ 0 w 215"/>
                <a:gd name="T1" fmla="*/ 483 h 507"/>
                <a:gd name="T2" fmla="*/ 0 w 215"/>
                <a:gd name="T3" fmla="*/ 483 h 507"/>
                <a:gd name="T4" fmla="*/ 20 w 215"/>
                <a:gd name="T5" fmla="*/ 506 h 507"/>
                <a:gd name="T6" fmla="*/ 20 w 215"/>
                <a:gd name="T7" fmla="*/ 506 h 507"/>
                <a:gd name="T8" fmla="*/ 60 w 215"/>
                <a:gd name="T9" fmla="*/ 497 h 507"/>
                <a:gd name="T10" fmla="*/ 60 w 215"/>
                <a:gd name="T11" fmla="*/ 497 h 507"/>
                <a:gd name="T12" fmla="*/ 207 w 215"/>
                <a:gd name="T13" fmla="*/ 47 h 507"/>
                <a:gd name="T14" fmla="*/ 207 w 215"/>
                <a:gd name="T15" fmla="*/ 47 h 507"/>
                <a:gd name="T16" fmla="*/ 191 w 215"/>
                <a:gd name="T17" fmla="*/ 7 h 507"/>
                <a:gd name="T18" fmla="*/ 191 w 215"/>
                <a:gd name="T19" fmla="*/ 7 h 507"/>
                <a:gd name="T20" fmla="*/ 151 w 215"/>
                <a:gd name="T21" fmla="*/ 23 h 507"/>
                <a:gd name="T22" fmla="*/ 151 w 215"/>
                <a:gd name="T23" fmla="*/ 23 h 507"/>
                <a:gd name="T24" fmla="*/ 0 w 215"/>
                <a:gd name="T25" fmla="*/ 483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507">
                  <a:moveTo>
                    <a:pt x="0" y="483"/>
                  </a:moveTo>
                  <a:lnTo>
                    <a:pt x="0" y="483"/>
                  </a:lnTo>
                  <a:cubicBezTo>
                    <a:pt x="6" y="491"/>
                    <a:pt x="13" y="499"/>
                    <a:pt x="20" y="506"/>
                  </a:cubicBezTo>
                  <a:lnTo>
                    <a:pt x="20" y="506"/>
                  </a:lnTo>
                  <a:cubicBezTo>
                    <a:pt x="20" y="506"/>
                    <a:pt x="35" y="505"/>
                    <a:pt x="60" y="497"/>
                  </a:cubicBezTo>
                  <a:lnTo>
                    <a:pt x="60" y="497"/>
                  </a:lnTo>
                  <a:cubicBezTo>
                    <a:pt x="88" y="376"/>
                    <a:pt x="133" y="220"/>
                    <a:pt x="207" y="47"/>
                  </a:cubicBezTo>
                  <a:lnTo>
                    <a:pt x="207" y="47"/>
                  </a:lnTo>
                  <a:cubicBezTo>
                    <a:pt x="214" y="31"/>
                    <a:pt x="207" y="13"/>
                    <a:pt x="191" y="7"/>
                  </a:cubicBezTo>
                  <a:lnTo>
                    <a:pt x="191" y="7"/>
                  </a:lnTo>
                  <a:cubicBezTo>
                    <a:pt x="176" y="0"/>
                    <a:pt x="158" y="7"/>
                    <a:pt x="151" y="23"/>
                  </a:cubicBezTo>
                  <a:lnTo>
                    <a:pt x="151" y="23"/>
                  </a:lnTo>
                  <a:cubicBezTo>
                    <a:pt x="75" y="201"/>
                    <a:pt x="28" y="360"/>
                    <a:pt x="0" y="48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7526E03F-2737-D449-9297-E52224B61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423" y="339390"/>
              <a:ext cx="277892" cy="357463"/>
            </a:xfrm>
            <a:custGeom>
              <a:avLst/>
              <a:gdLst>
                <a:gd name="T0" fmla="*/ 365 w 633"/>
                <a:gd name="T1" fmla="*/ 813 h 822"/>
                <a:gd name="T2" fmla="*/ 365 w 633"/>
                <a:gd name="T3" fmla="*/ 813 h 822"/>
                <a:gd name="T4" fmla="*/ 395 w 633"/>
                <a:gd name="T5" fmla="*/ 821 h 822"/>
                <a:gd name="T6" fmla="*/ 395 w 633"/>
                <a:gd name="T7" fmla="*/ 821 h 822"/>
                <a:gd name="T8" fmla="*/ 422 w 633"/>
                <a:gd name="T9" fmla="*/ 792 h 822"/>
                <a:gd name="T10" fmla="*/ 422 w 633"/>
                <a:gd name="T11" fmla="*/ 792 h 822"/>
                <a:gd name="T12" fmla="*/ 187 w 633"/>
                <a:gd name="T13" fmla="*/ 0 h 822"/>
                <a:gd name="T14" fmla="*/ 187 w 633"/>
                <a:gd name="T15" fmla="*/ 0 h 822"/>
                <a:gd name="T16" fmla="*/ 365 w 633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3" h="822">
                  <a:moveTo>
                    <a:pt x="365" y="813"/>
                  </a:moveTo>
                  <a:lnTo>
                    <a:pt x="365" y="813"/>
                  </a:lnTo>
                  <a:cubicBezTo>
                    <a:pt x="374" y="816"/>
                    <a:pt x="384" y="819"/>
                    <a:pt x="395" y="821"/>
                  </a:cubicBezTo>
                  <a:lnTo>
                    <a:pt x="395" y="821"/>
                  </a:lnTo>
                  <a:cubicBezTo>
                    <a:pt x="395" y="821"/>
                    <a:pt x="406" y="811"/>
                    <a:pt x="422" y="792"/>
                  </a:cubicBezTo>
                  <a:lnTo>
                    <a:pt x="422" y="792"/>
                  </a:lnTo>
                  <a:cubicBezTo>
                    <a:pt x="490" y="708"/>
                    <a:pt x="632" y="442"/>
                    <a:pt x="187" y="0"/>
                  </a:cubicBezTo>
                  <a:lnTo>
                    <a:pt x="187" y="0"/>
                  </a:lnTo>
                  <a:cubicBezTo>
                    <a:pt x="187" y="0"/>
                    <a:pt x="0" y="699"/>
                    <a:pt x="365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E801FF05-6DE9-B14F-8BE3-E2C74EB88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5228" y="474432"/>
              <a:ext cx="80985" cy="224010"/>
            </a:xfrm>
            <a:custGeom>
              <a:avLst/>
              <a:gdLst>
                <a:gd name="T0" fmla="*/ 129 w 187"/>
                <a:gd name="T1" fmla="*/ 506 h 515"/>
                <a:gd name="T2" fmla="*/ 129 w 187"/>
                <a:gd name="T3" fmla="*/ 506 h 515"/>
                <a:gd name="T4" fmla="*/ 159 w 187"/>
                <a:gd name="T5" fmla="*/ 514 h 515"/>
                <a:gd name="T6" fmla="*/ 159 w 187"/>
                <a:gd name="T7" fmla="*/ 514 h 515"/>
                <a:gd name="T8" fmla="*/ 186 w 187"/>
                <a:gd name="T9" fmla="*/ 485 h 515"/>
                <a:gd name="T10" fmla="*/ 186 w 187"/>
                <a:gd name="T11" fmla="*/ 485 h 515"/>
                <a:gd name="T12" fmla="*/ 63 w 187"/>
                <a:gd name="T13" fmla="*/ 27 h 515"/>
                <a:gd name="T14" fmla="*/ 63 w 187"/>
                <a:gd name="T15" fmla="*/ 27 h 515"/>
                <a:gd name="T16" fmla="*/ 28 w 187"/>
                <a:gd name="T17" fmla="*/ 3 h 515"/>
                <a:gd name="T18" fmla="*/ 28 w 187"/>
                <a:gd name="T19" fmla="*/ 3 h 515"/>
                <a:gd name="T20" fmla="*/ 3 w 187"/>
                <a:gd name="T21" fmla="*/ 38 h 515"/>
                <a:gd name="T22" fmla="*/ 3 w 187"/>
                <a:gd name="T23" fmla="*/ 38 h 515"/>
                <a:gd name="T24" fmla="*/ 129 w 187"/>
                <a:gd name="T25" fmla="*/ 50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5">
                  <a:moveTo>
                    <a:pt x="129" y="506"/>
                  </a:moveTo>
                  <a:lnTo>
                    <a:pt x="129" y="506"/>
                  </a:lnTo>
                  <a:cubicBezTo>
                    <a:pt x="138" y="509"/>
                    <a:pt x="148" y="512"/>
                    <a:pt x="159" y="514"/>
                  </a:cubicBezTo>
                  <a:lnTo>
                    <a:pt x="159" y="514"/>
                  </a:lnTo>
                  <a:cubicBezTo>
                    <a:pt x="159" y="514"/>
                    <a:pt x="170" y="504"/>
                    <a:pt x="186" y="485"/>
                  </a:cubicBezTo>
                  <a:lnTo>
                    <a:pt x="186" y="485"/>
                  </a:lnTo>
                  <a:cubicBezTo>
                    <a:pt x="143" y="369"/>
                    <a:pt x="96" y="213"/>
                    <a:pt x="63" y="27"/>
                  </a:cubicBezTo>
                  <a:lnTo>
                    <a:pt x="63" y="27"/>
                  </a:lnTo>
                  <a:cubicBezTo>
                    <a:pt x="60" y="11"/>
                    <a:pt x="44" y="0"/>
                    <a:pt x="28" y="3"/>
                  </a:cubicBezTo>
                  <a:lnTo>
                    <a:pt x="28" y="3"/>
                  </a:lnTo>
                  <a:cubicBezTo>
                    <a:pt x="11" y="6"/>
                    <a:pt x="0" y="22"/>
                    <a:pt x="3" y="38"/>
                  </a:cubicBezTo>
                  <a:lnTo>
                    <a:pt x="3" y="38"/>
                  </a:lnTo>
                  <a:cubicBezTo>
                    <a:pt x="37" y="229"/>
                    <a:pt x="85" y="388"/>
                    <a:pt x="129" y="50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4C6AA9D0-9E08-8A4C-9A1E-CC631C8C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442" y="1080841"/>
              <a:ext cx="902400" cy="564480"/>
            </a:xfrm>
            <a:custGeom>
              <a:avLst/>
              <a:gdLst>
                <a:gd name="T0" fmla="*/ 901964 w 2072"/>
                <a:gd name="T1" fmla="*/ 227100 h 1295"/>
                <a:gd name="T2" fmla="*/ 901964 w 2072"/>
                <a:gd name="T3" fmla="*/ 227100 h 1295"/>
                <a:gd name="T4" fmla="*/ 114978 w 2072"/>
                <a:gd name="T5" fmla="*/ 564044 h 1295"/>
                <a:gd name="T6" fmla="*/ 114978 w 2072"/>
                <a:gd name="T7" fmla="*/ 564044 h 1295"/>
                <a:gd name="T8" fmla="*/ 220809 w 2072"/>
                <a:gd name="T9" fmla="*/ 347842 h 1295"/>
                <a:gd name="T10" fmla="*/ 220809 w 2072"/>
                <a:gd name="T11" fmla="*/ 347842 h 1295"/>
                <a:gd name="T12" fmla="*/ 0 w 2072"/>
                <a:gd name="T13" fmla="*/ 395790 h 1295"/>
                <a:gd name="T14" fmla="*/ 0 w 2072"/>
                <a:gd name="T15" fmla="*/ 395790 h 1295"/>
                <a:gd name="T16" fmla="*/ 547450 w 2072"/>
                <a:gd name="T17" fmla="*/ 0 h 1295"/>
                <a:gd name="T18" fmla="*/ 901964 w 2072"/>
                <a:gd name="T19" fmla="*/ 227100 h 12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2" h="1295">
                  <a:moveTo>
                    <a:pt x="2071" y="521"/>
                  </a:moveTo>
                  <a:lnTo>
                    <a:pt x="2071" y="521"/>
                  </a:lnTo>
                  <a:cubicBezTo>
                    <a:pt x="2071" y="521"/>
                    <a:pt x="1298" y="686"/>
                    <a:pt x="264" y="1294"/>
                  </a:cubicBezTo>
                  <a:cubicBezTo>
                    <a:pt x="264" y="1294"/>
                    <a:pt x="355" y="1019"/>
                    <a:pt x="507" y="798"/>
                  </a:cubicBezTo>
                  <a:cubicBezTo>
                    <a:pt x="507" y="798"/>
                    <a:pt x="315" y="787"/>
                    <a:pt x="0" y="908"/>
                  </a:cubicBezTo>
                  <a:cubicBezTo>
                    <a:pt x="0" y="908"/>
                    <a:pt x="619" y="132"/>
                    <a:pt x="1257" y="0"/>
                  </a:cubicBezTo>
                  <a:lnTo>
                    <a:pt x="2071" y="5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624F09A8-8482-954B-A1E3-A29AA4E1E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894" y="1081325"/>
              <a:ext cx="460507" cy="281204"/>
            </a:xfrm>
            <a:custGeom>
              <a:avLst/>
              <a:gdLst>
                <a:gd name="T0" fmla="*/ 0 w 1058"/>
                <a:gd name="T1" fmla="*/ 448 h 647"/>
                <a:gd name="T2" fmla="*/ 0 w 1058"/>
                <a:gd name="T3" fmla="*/ 448 h 647"/>
                <a:gd name="T4" fmla="*/ 1057 w 1058"/>
                <a:gd name="T5" fmla="*/ 521 h 647"/>
                <a:gd name="T6" fmla="*/ 969 w 1058"/>
                <a:gd name="T7" fmla="*/ 0 h 647"/>
                <a:gd name="T8" fmla="*/ 969 w 1058"/>
                <a:gd name="T9" fmla="*/ 0 h 647"/>
                <a:gd name="T10" fmla="*/ 0 w 1058"/>
                <a:gd name="T11" fmla="*/ 448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7">
                  <a:moveTo>
                    <a:pt x="0" y="448"/>
                  </a:moveTo>
                  <a:lnTo>
                    <a:pt x="0" y="448"/>
                  </a:lnTo>
                  <a:cubicBezTo>
                    <a:pt x="0" y="448"/>
                    <a:pt x="528" y="646"/>
                    <a:pt x="1057" y="521"/>
                  </a:cubicBezTo>
                  <a:lnTo>
                    <a:pt x="969" y="0"/>
                  </a:lnTo>
                  <a:lnTo>
                    <a:pt x="969" y="0"/>
                  </a:lnTo>
                  <a:cubicBezTo>
                    <a:pt x="969" y="0"/>
                    <a:pt x="321" y="78"/>
                    <a:pt x="0" y="44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4CF9F3D9-F5C2-3B49-AFC7-7146F5607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162" y="1080841"/>
              <a:ext cx="902400" cy="564480"/>
            </a:xfrm>
            <a:custGeom>
              <a:avLst/>
              <a:gdLst>
                <a:gd name="T0" fmla="*/ 0 w 2072"/>
                <a:gd name="T1" fmla="*/ 227100 h 1295"/>
                <a:gd name="T2" fmla="*/ 0 w 2072"/>
                <a:gd name="T3" fmla="*/ 227100 h 1295"/>
                <a:gd name="T4" fmla="*/ 786987 w 2072"/>
                <a:gd name="T5" fmla="*/ 564044 h 1295"/>
                <a:gd name="T6" fmla="*/ 786987 w 2072"/>
                <a:gd name="T7" fmla="*/ 564044 h 1295"/>
                <a:gd name="T8" fmla="*/ 681155 w 2072"/>
                <a:gd name="T9" fmla="*/ 347842 h 1295"/>
                <a:gd name="T10" fmla="*/ 681155 w 2072"/>
                <a:gd name="T11" fmla="*/ 347842 h 1295"/>
                <a:gd name="T12" fmla="*/ 901964 w 2072"/>
                <a:gd name="T13" fmla="*/ 395790 h 1295"/>
                <a:gd name="T14" fmla="*/ 901964 w 2072"/>
                <a:gd name="T15" fmla="*/ 395790 h 1295"/>
                <a:gd name="T16" fmla="*/ 354514 w 2072"/>
                <a:gd name="T17" fmla="*/ 0 h 1295"/>
                <a:gd name="T18" fmla="*/ 0 w 2072"/>
                <a:gd name="T19" fmla="*/ 227100 h 12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2" h="1295">
                  <a:moveTo>
                    <a:pt x="0" y="521"/>
                  </a:moveTo>
                  <a:lnTo>
                    <a:pt x="0" y="521"/>
                  </a:lnTo>
                  <a:cubicBezTo>
                    <a:pt x="0" y="521"/>
                    <a:pt x="773" y="686"/>
                    <a:pt x="1807" y="1294"/>
                  </a:cubicBezTo>
                  <a:cubicBezTo>
                    <a:pt x="1807" y="1294"/>
                    <a:pt x="1716" y="1019"/>
                    <a:pt x="1564" y="798"/>
                  </a:cubicBezTo>
                  <a:cubicBezTo>
                    <a:pt x="1564" y="798"/>
                    <a:pt x="1756" y="787"/>
                    <a:pt x="2071" y="908"/>
                  </a:cubicBezTo>
                  <a:cubicBezTo>
                    <a:pt x="2071" y="908"/>
                    <a:pt x="1452" y="132"/>
                    <a:pt x="814" y="0"/>
                  </a:cubicBezTo>
                  <a:lnTo>
                    <a:pt x="0" y="5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BA5DE298-1390-7644-90A2-48F3BF63F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603" y="1081325"/>
              <a:ext cx="460507" cy="281204"/>
            </a:xfrm>
            <a:custGeom>
              <a:avLst/>
              <a:gdLst>
                <a:gd name="T0" fmla="*/ 1057 w 1058"/>
                <a:gd name="T1" fmla="*/ 448 h 647"/>
                <a:gd name="T2" fmla="*/ 1057 w 1058"/>
                <a:gd name="T3" fmla="*/ 448 h 647"/>
                <a:gd name="T4" fmla="*/ 0 w 1058"/>
                <a:gd name="T5" fmla="*/ 521 h 647"/>
                <a:gd name="T6" fmla="*/ 88 w 1058"/>
                <a:gd name="T7" fmla="*/ 0 h 647"/>
                <a:gd name="T8" fmla="*/ 88 w 1058"/>
                <a:gd name="T9" fmla="*/ 0 h 647"/>
                <a:gd name="T10" fmla="*/ 1057 w 1058"/>
                <a:gd name="T11" fmla="*/ 448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7">
                  <a:moveTo>
                    <a:pt x="1057" y="448"/>
                  </a:moveTo>
                  <a:lnTo>
                    <a:pt x="1057" y="448"/>
                  </a:lnTo>
                  <a:cubicBezTo>
                    <a:pt x="1057" y="448"/>
                    <a:pt x="528" y="646"/>
                    <a:pt x="0" y="521"/>
                  </a:cubicBezTo>
                  <a:lnTo>
                    <a:pt x="88" y="0"/>
                  </a:lnTo>
                  <a:lnTo>
                    <a:pt x="88" y="0"/>
                  </a:lnTo>
                  <a:cubicBezTo>
                    <a:pt x="88" y="0"/>
                    <a:pt x="736" y="78"/>
                    <a:pt x="1057" y="44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ADC3657C-9875-FD4F-8350-D88F3E1B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761" y="460681"/>
              <a:ext cx="2580480" cy="814080"/>
            </a:xfrm>
            <a:custGeom>
              <a:avLst/>
              <a:gdLst>
                <a:gd name="T0" fmla="*/ 2580045 w 5926"/>
                <a:gd name="T1" fmla="*/ 380281 h 1871"/>
                <a:gd name="T2" fmla="*/ 2514292 w 5926"/>
                <a:gd name="T3" fmla="*/ 813645 h 1871"/>
                <a:gd name="T4" fmla="*/ 2514292 w 5926"/>
                <a:gd name="T5" fmla="*/ 813645 h 1871"/>
                <a:gd name="T6" fmla="*/ 2053149 w 5926"/>
                <a:gd name="T7" fmla="*/ 651786 h 1871"/>
                <a:gd name="T8" fmla="*/ 2053149 w 5926"/>
                <a:gd name="T9" fmla="*/ 651786 h 1871"/>
                <a:gd name="T10" fmla="*/ 527331 w 5926"/>
                <a:gd name="T11" fmla="*/ 651786 h 1871"/>
                <a:gd name="T12" fmla="*/ 527331 w 5926"/>
                <a:gd name="T13" fmla="*/ 651786 h 1871"/>
                <a:gd name="T14" fmla="*/ 65753 w 5926"/>
                <a:gd name="T15" fmla="*/ 813645 h 1871"/>
                <a:gd name="T16" fmla="*/ 0 w 5926"/>
                <a:gd name="T17" fmla="*/ 380281 h 1871"/>
                <a:gd name="T18" fmla="*/ 0 w 5926"/>
                <a:gd name="T19" fmla="*/ 380281 h 1871"/>
                <a:gd name="T20" fmla="*/ 1290240 w 5926"/>
                <a:gd name="T21" fmla="*/ 0 h 1871"/>
                <a:gd name="T22" fmla="*/ 1290240 w 5926"/>
                <a:gd name="T23" fmla="*/ 0 h 1871"/>
                <a:gd name="T24" fmla="*/ 2580045 w 5926"/>
                <a:gd name="T25" fmla="*/ 380281 h 18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26" h="1871">
                  <a:moveTo>
                    <a:pt x="5925" y="874"/>
                  </a:moveTo>
                  <a:lnTo>
                    <a:pt x="5774" y="1870"/>
                  </a:lnTo>
                  <a:cubicBezTo>
                    <a:pt x="5446" y="1708"/>
                    <a:pt x="5076" y="1587"/>
                    <a:pt x="4715" y="1498"/>
                  </a:cubicBezTo>
                  <a:cubicBezTo>
                    <a:pt x="3564" y="1214"/>
                    <a:pt x="2361" y="1214"/>
                    <a:pt x="1211" y="1498"/>
                  </a:cubicBezTo>
                  <a:cubicBezTo>
                    <a:pt x="849" y="1587"/>
                    <a:pt x="479" y="1708"/>
                    <a:pt x="151" y="1870"/>
                  </a:cubicBezTo>
                  <a:lnTo>
                    <a:pt x="0" y="874"/>
                  </a:lnTo>
                  <a:cubicBezTo>
                    <a:pt x="0" y="874"/>
                    <a:pt x="774" y="0"/>
                    <a:pt x="2963" y="0"/>
                  </a:cubicBezTo>
                  <a:cubicBezTo>
                    <a:pt x="5248" y="0"/>
                    <a:pt x="5925" y="874"/>
                    <a:pt x="5925" y="87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1851605" y="2725874"/>
            <a:ext cx="8666921" cy="2015936"/>
          </a:xfrm>
          <a:prstGeom prst="rect">
            <a:avLst/>
          </a:prstGeom>
          <a:noFill/>
        </p:spPr>
        <p:txBody>
          <a:bodyPr wrap="square" rtlCol="0" anchor="b">
            <a:prstTxWarp prst="textArchUp">
              <a:avLst>
                <a:gd name="adj" fmla="val 11223610"/>
              </a:avLst>
            </a:prstTxWarp>
            <a:spAutoFit/>
          </a:bodyPr>
          <a:lstStyle/>
          <a:p>
            <a:pPr algn="ctr">
              <a:lnSpc>
                <a:spcPts val="7500"/>
              </a:lnSpc>
            </a:pPr>
            <a:r>
              <a:rPr lang="ko-KR" altLang="en-US" sz="4400" b="1" spc="300" dirty="0" err="1">
                <a:solidFill>
                  <a:schemeClr val="bg1"/>
                </a:solidFill>
                <a:latin typeface="+mn-ea"/>
                <a:cs typeface="Arima Madurai Black" pitchFamily="2" charset="77"/>
              </a:rPr>
              <a:t>포비카의</a:t>
            </a:r>
            <a:r>
              <a:rPr lang="ko-KR" altLang="en-US" sz="44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 이야기 보따리</a:t>
            </a:r>
            <a:endParaRPr lang="en-US" sz="4400" b="1" spc="300" dirty="0">
              <a:solidFill>
                <a:schemeClr val="bg1"/>
              </a:solidFill>
              <a:latin typeface="+mn-ea"/>
              <a:cs typeface="Arima Madurai Black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001976" y="4051257"/>
            <a:ext cx="40959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C00000"/>
                </a:solidFill>
                <a:latin typeface="+mn-ea"/>
                <a:cs typeface="Arima Madurai Light" pitchFamily="2" charset="77"/>
              </a:rPr>
              <a:t>빨간망토와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 </a:t>
            </a:r>
            <a:r>
              <a:rPr lang="ko-KR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  <a:cs typeface="Arima Madurai Light" pitchFamily="2" charset="77"/>
              </a:rPr>
              <a:t>아기돼지 삼형제</a:t>
            </a:r>
            <a:endParaRPr lang="en-US" altLang="ko-KR" sz="2400" b="1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  <a:cs typeface="Arima Madurai Light" pitchFamily="2" charset="77"/>
            </a:endParaRPr>
          </a:p>
          <a:p>
            <a:pPr algn="ctr"/>
            <a:endParaRPr lang="en-US" altLang="ko-KR" sz="2400" dirty="0">
              <a:latin typeface="+mn-ea"/>
              <a:cs typeface="Arima Madurai Light" pitchFamily="2" charset="77"/>
            </a:endParaRPr>
          </a:p>
          <a:p>
            <a:pPr algn="ctr"/>
            <a:r>
              <a:rPr lang="ko-KR" altLang="en-US" dirty="0">
                <a:latin typeface="+mn-ea"/>
                <a:cs typeface="Arima Madurai Light" pitchFamily="2" charset="77"/>
              </a:rPr>
              <a:t>❣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정수경</a:t>
            </a:r>
            <a:endParaRPr lang="en-US" altLang="ko-KR" sz="2400" dirty="0">
              <a:latin typeface="+mn-ea"/>
              <a:cs typeface="Arima Madurai Light" pitchFamily="2" charset="77"/>
            </a:endParaRPr>
          </a:p>
          <a:p>
            <a:pPr algn="ctr"/>
            <a:r>
              <a:rPr lang="ko-KR" altLang="en-US" dirty="0">
                <a:latin typeface="+mn-ea"/>
                <a:cs typeface="Arima Madurai Light" pitchFamily="2" charset="77"/>
              </a:rPr>
              <a:t>🐷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김민재</a:t>
            </a:r>
            <a:endParaRPr lang="en-US" altLang="ko-KR" sz="2400" dirty="0">
              <a:latin typeface="+mn-ea"/>
              <a:cs typeface="Arima Madurai Light" pitchFamily="2" charset="77"/>
            </a:endParaRPr>
          </a:p>
          <a:p>
            <a:pPr algn="ctr"/>
            <a:r>
              <a:rPr lang="ko-KR" altLang="en-US" dirty="0">
                <a:latin typeface="+mn-ea"/>
                <a:cs typeface="Arima Madurai Light" pitchFamily="2" charset="77"/>
              </a:rPr>
              <a:t>🐷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유창호</a:t>
            </a:r>
            <a:endParaRPr lang="en-US" altLang="ko-KR" sz="2400" dirty="0">
              <a:latin typeface="+mn-ea"/>
              <a:cs typeface="Arima Madurai Light" pitchFamily="2" charset="77"/>
            </a:endParaRPr>
          </a:p>
          <a:p>
            <a:pPr algn="ctr"/>
            <a:r>
              <a:rPr lang="ko-KR" altLang="en-US" dirty="0">
                <a:latin typeface="+mn-ea"/>
                <a:cs typeface="Arima Madurai Light" pitchFamily="2" charset="77"/>
              </a:rPr>
              <a:t>🐷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최창훈</a:t>
            </a:r>
            <a:endParaRPr lang="es-ES_tradnl" sz="2400" dirty="0">
              <a:latin typeface="+mn-ea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232">
            <a:extLst>
              <a:ext uri="{FF2B5EF4-FFF2-40B4-BE49-F238E27FC236}">
                <a16:creationId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2191788" y="3468455"/>
            <a:ext cx="240774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+mn-ea"/>
                <a:cs typeface="Arima Madurai" pitchFamily="2" charset="77"/>
              </a:rPr>
              <a:t>Hello!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1052579" y="4664316"/>
            <a:ext cx="4686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n-ea"/>
                <a:cs typeface="Arima Madurai Semi" pitchFamily="2" charset="77"/>
              </a:rPr>
              <a:t>We</a:t>
            </a:r>
            <a:r>
              <a:rPr lang="ko-KR" altLang="en-US" sz="4400" b="1" dirty="0">
                <a:solidFill>
                  <a:schemeClr val="tx2"/>
                </a:solidFill>
                <a:latin typeface="+mn-ea"/>
                <a:cs typeface="Arima Madurai Semi" pitchFamily="2" charset="77"/>
              </a:rPr>
              <a:t> </a:t>
            </a:r>
            <a:r>
              <a:rPr lang="en-US" altLang="ko-KR" sz="4400" b="1" dirty="0">
                <a:solidFill>
                  <a:schemeClr val="tx2"/>
                </a:solidFill>
                <a:latin typeface="+mn-ea"/>
                <a:cs typeface="Arima Madurai Semi" pitchFamily="2" charset="77"/>
              </a:rPr>
              <a:t>are</a:t>
            </a:r>
            <a:r>
              <a:rPr lang="ko-KR" altLang="en-US" sz="4400" b="1" dirty="0">
                <a:solidFill>
                  <a:schemeClr val="tx2"/>
                </a:solidFill>
                <a:latin typeface="+mn-ea"/>
                <a:cs typeface="Arima Madurai Semi" pitchFamily="2" charset="77"/>
              </a:rPr>
              <a:t> </a:t>
            </a:r>
            <a:r>
              <a:rPr lang="ko-KR" altLang="en-US" sz="4400" b="1" dirty="0" err="1">
                <a:solidFill>
                  <a:schemeClr val="tx2"/>
                </a:solidFill>
                <a:latin typeface="+mn-ea"/>
                <a:cs typeface="Arima Madurai Semi" pitchFamily="2" charset="77"/>
              </a:rPr>
              <a:t>포비카</a:t>
            </a:r>
            <a:r>
              <a:rPr lang="en-US" altLang="ko-KR" sz="4400" b="1" dirty="0">
                <a:solidFill>
                  <a:schemeClr val="tx2"/>
                </a:solidFill>
                <a:latin typeface="+mn-ea"/>
                <a:cs typeface="Arima Madurai Semi" pitchFamily="2" charset="77"/>
              </a:rPr>
              <a:t>!</a:t>
            </a:r>
            <a:endParaRPr lang="en-US" sz="4400" b="1" dirty="0">
              <a:solidFill>
                <a:schemeClr val="tx2"/>
              </a:solidFill>
              <a:latin typeface="+mn-ea"/>
              <a:cs typeface="Arima Madurai Semi" pitchFamily="2" charset="77"/>
            </a:endParaRPr>
          </a:p>
        </p:txBody>
      </p:sp>
      <p:grpSp>
        <p:nvGrpSpPr>
          <p:cNvPr id="282" name="Group 3">
            <a:extLst>
              <a:ext uri="{FF2B5EF4-FFF2-40B4-BE49-F238E27FC236}">
                <a16:creationId xmlns:a16="http://schemas.microsoft.com/office/drawing/2014/main" id="{380C08AE-3F34-C24C-AEBF-5941086B0D1C}"/>
              </a:ext>
            </a:extLst>
          </p:cNvPr>
          <p:cNvGrpSpPr>
            <a:grpSpLocks/>
          </p:cNvGrpSpPr>
          <p:nvPr/>
        </p:nvGrpSpPr>
        <p:grpSpPr bwMode="auto">
          <a:xfrm>
            <a:off x="2359819" y="1466516"/>
            <a:ext cx="2071688" cy="1800225"/>
            <a:chOff x="5794561" y="756361"/>
            <a:chExt cx="2071681" cy="1799040"/>
          </a:xfrm>
        </p:grpSpPr>
        <p:sp>
          <p:nvSpPr>
            <p:cNvPr id="283" name="Freeform 82">
              <a:extLst>
                <a:ext uri="{FF2B5EF4-FFF2-40B4-BE49-F238E27FC236}">
                  <a16:creationId xmlns:a16="http://schemas.microsoft.com/office/drawing/2014/main" id="{BB600CBB-96F4-064B-AC9F-98F6DB267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281" y="787082"/>
              <a:ext cx="1349761" cy="1347840"/>
            </a:xfrm>
            <a:custGeom>
              <a:avLst/>
              <a:gdLst>
                <a:gd name="T0" fmla="*/ 24375 w 3101"/>
                <a:gd name="T1" fmla="*/ 1347405 h 3095"/>
                <a:gd name="T2" fmla="*/ 24375 w 3101"/>
                <a:gd name="T3" fmla="*/ 1347405 h 3095"/>
                <a:gd name="T4" fmla="*/ 8705 w 3101"/>
                <a:gd name="T5" fmla="*/ 1340872 h 3095"/>
                <a:gd name="T6" fmla="*/ 8705 w 3101"/>
                <a:gd name="T7" fmla="*/ 1340872 h 3095"/>
                <a:gd name="T8" fmla="*/ 8705 w 3101"/>
                <a:gd name="T9" fmla="*/ 1309952 h 3095"/>
                <a:gd name="T10" fmla="*/ 1309281 w 3101"/>
                <a:gd name="T11" fmla="*/ 8274 h 3095"/>
                <a:gd name="T12" fmla="*/ 1309281 w 3101"/>
                <a:gd name="T13" fmla="*/ 8274 h 3095"/>
                <a:gd name="T14" fmla="*/ 1340620 w 3101"/>
                <a:gd name="T15" fmla="*/ 8274 h 3095"/>
                <a:gd name="T16" fmla="*/ 1340620 w 3101"/>
                <a:gd name="T17" fmla="*/ 8274 h 3095"/>
                <a:gd name="T18" fmla="*/ 1340620 w 3101"/>
                <a:gd name="T19" fmla="*/ 39630 h 3095"/>
                <a:gd name="T20" fmla="*/ 39609 w 3101"/>
                <a:gd name="T21" fmla="*/ 1340872 h 3095"/>
                <a:gd name="T22" fmla="*/ 39609 w 3101"/>
                <a:gd name="T23" fmla="*/ 1340872 h 3095"/>
                <a:gd name="T24" fmla="*/ 24375 w 3101"/>
                <a:gd name="T25" fmla="*/ 1347405 h 309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101" h="3095">
                  <a:moveTo>
                    <a:pt x="56" y="3094"/>
                  </a:moveTo>
                  <a:lnTo>
                    <a:pt x="56" y="3094"/>
                  </a:lnTo>
                  <a:cubicBezTo>
                    <a:pt x="43" y="3094"/>
                    <a:pt x="30" y="3089"/>
                    <a:pt x="20" y="3079"/>
                  </a:cubicBezTo>
                  <a:cubicBezTo>
                    <a:pt x="0" y="3059"/>
                    <a:pt x="0" y="3028"/>
                    <a:pt x="20" y="3008"/>
                  </a:cubicBezTo>
                  <a:lnTo>
                    <a:pt x="3008" y="19"/>
                  </a:lnTo>
                  <a:cubicBezTo>
                    <a:pt x="3028" y="0"/>
                    <a:pt x="3060" y="0"/>
                    <a:pt x="3080" y="19"/>
                  </a:cubicBezTo>
                  <a:cubicBezTo>
                    <a:pt x="3100" y="39"/>
                    <a:pt x="3100" y="72"/>
                    <a:pt x="3080" y="91"/>
                  </a:cubicBezTo>
                  <a:lnTo>
                    <a:pt x="91" y="3079"/>
                  </a:lnTo>
                  <a:cubicBezTo>
                    <a:pt x="82" y="3089"/>
                    <a:pt x="69" y="3094"/>
                    <a:pt x="56" y="309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83">
              <a:extLst>
                <a:ext uri="{FF2B5EF4-FFF2-40B4-BE49-F238E27FC236}">
                  <a16:creationId xmlns:a16="http://schemas.microsoft.com/office/drawing/2014/main" id="{D825135A-BBD5-714D-8CC0-D7043C2E0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3680" y="756361"/>
              <a:ext cx="286081" cy="282239"/>
            </a:xfrm>
            <a:custGeom>
              <a:avLst/>
              <a:gdLst>
                <a:gd name="T0" fmla="*/ 161166 w 655"/>
                <a:gd name="T1" fmla="*/ 281805 h 650"/>
                <a:gd name="T2" fmla="*/ 161166 w 655"/>
                <a:gd name="T3" fmla="*/ 281805 h 650"/>
                <a:gd name="T4" fmla="*/ 152431 w 655"/>
                <a:gd name="T5" fmla="*/ 280068 h 650"/>
                <a:gd name="T6" fmla="*/ 152431 w 655"/>
                <a:gd name="T7" fmla="*/ 280068 h 650"/>
                <a:gd name="T8" fmla="*/ 141075 w 655"/>
                <a:gd name="T9" fmla="*/ 251410 h 650"/>
                <a:gd name="T10" fmla="*/ 219693 w 655"/>
                <a:gd name="T11" fmla="*/ 65566 h 650"/>
                <a:gd name="T12" fmla="*/ 33631 w 655"/>
                <a:gd name="T13" fmla="*/ 145027 h 650"/>
                <a:gd name="T14" fmla="*/ 33631 w 655"/>
                <a:gd name="T15" fmla="*/ 145027 h 650"/>
                <a:gd name="T16" fmla="*/ 4804 w 655"/>
                <a:gd name="T17" fmla="*/ 132869 h 650"/>
                <a:gd name="T18" fmla="*/ 4804 w 655"/>
                <a:gd name="T19" fmla="*/ 132869 h 650"/>
                <a:gd name="T20" fmla="*/ 16160 w 655"/>
                <a:gd name="T21" fmla="*/ 104211 h 650"/>
                <a:gd name="T22" fmla="*/ 252887 w 655"/>
                <a:gd name="T23" fmla="*/ 3474 h 650"/>
                <a:gd name="T24" fmla="*/ 252887 w 655"/>
                <a:gd name="T25" fmla="*/ 3474 h 650"/>
                <a:gd name="T26" fmla="*/ 276909 w 655"/>
                <a:gd name="T27" fmla="*/ 8250 h 650"/>
                <a:gd name="T28" fmla="*/ 276909 w 655"/>
                <a:gd name="T29" fmla="*/ 8250 h 650"/>
                <a:gd name="T30" fmla="*/ 282150 w 655"/>
                <a:gd name="T31" fmla="*/ 32132 h 650"/>
                <a:gd name="T32" fmla="*/ 181694 w 655"/>
                <a:gd name="T33" fmla="*/ 268344 h 650"/>
                <a:gd name="T34" fmla="*/ 181694 w 655"/>
                <a:gd name="T35" fmla="*/ 268344 h 650"/>
                <a:gd name="T36" fmla="*/ 161166 w 655"/>
                <a:gd name="T37" fmla="*/ 281805 h 6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55" h="650">
                  <a:moveTo>
                    <a:pt x="369" y="649"/>
                  </a:moveTo>
                  <a:lnTo>
                    <a:pt x="369" y="649"/>
                  </a:lnTo>
                  <a:cubicBezTo>
                    <a:pt x="362" y="649"/>
                    <a:pt x="356" y="648"/>
                    <a:pt x="349" y="645"/>
                  </a:cubicBezTo>
                  <a:cubicBezTo>
                    <a:pt x="324" y="634"/>
                    <a:pt x="311" y="604"/>
                    <a:pt x="323" y="579"/>
                  </a:cubicBezTo>
                  <a:lnTo>
                    <a:pt x="503" y="151"/>
                  </a:lnTo>
                  <a:lnTo>
                    <a:pt x="77" y="334"/>
                  </a:lnTo>
                  <a:cubicBezTo>
                    <a:pt x="52" y="345"/>
                    <a:pt x="22" y="332"/>
                    <a:pt x="11" y="306"/>
                  </a:cubicBezTo>
                  <a:cubicBezTo>
                    <a:pt x="0" y="281"/>
                    <a:pt x="11" y="251"/>
                    <a:pt x="37" y="240"/>
                  </a:cubicBezTo>
                  <a:lnTo>
                    <a:pt x="579" y="8"/>
                  </a:lnTo>
                  <a:cubicBezTo>
                    <a:pt x="598" y="0"/>
                    <a:pt x="620" y="4"/>
                    <a:pt x="634" y="19"/>
                  </a:cubicBezTo>
                  <a:cubicBezTo>
                    <a:pt x="649" y="33"/>
                    <a:pt x="654" y="55"/>
                    <a:pt x="646" y="74"/>
                  </a:cubicBezTo>
                  <a:lnTo>
                    <a:pt x="416" y="618"/>
                  </a:lnTo>
                  <a:cubicBezTo>
                    <a:pt x="408" y="638"/>
                    <a:pt x="389" y="649"/>
                    <a:pt x="369" y="64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84">
              <a:extLst>
                <a:ext uri="{FF2B5EF4-FFF2-40B4-BE49-F238E27FC236}">
                  <a16:creationId xmlns:a16="http://schemas.microsoft.com/office/drawing/2014/main" id="{9BBFA5DC-9A3A-8E47-9C42-D153E3852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561" y="1910281"/>
              <a:ext cx="643201" cy="391680"/>
            </a:xfrm>
            <a:custGeom>
              <a:avLst/>
              <a:gdLst>
                <a:gd name="T0" fmla="*/ 379558 w 1476"/>
                <a:gd name="T1" fmla="*/ 44390 h 900"/>
                <a:gd name="T2" fmla="*/ 81054 w 1476"/>
                <a:gd name="T3" fmla="*/ 342938 h 900"/>
                <a:gd name="T4" fmla="*/ 280202 w 1476"/>
                <a:gd name="T5" fmla="*/ 329446 h 900"/>
                <a:gd name="T6" fmla="*/ 565633 w 1476"/>
                <a:gd name="T7" fmla="*/ 44390 h 900"/>
                <a:gd name="T8" fmla="*/ 379558 w 1476"/>
                <a:gd name="T9" fmla="*/ 44390 h 900"/>
                <a:gd name="T10" fmla="*/ 23968 w 1476"/>
                <a:gd name="T11" fmla="*/ 391245 h 900"/>
                <a:gd name="T12" fmla="*/ 23968 w 1476"/>
                <a:gd name="T13" fmla="*/ 391245 h 900"/>
                <a:gd name="T14" fmla="*/ 3922 w 1476"/>
                <a:gd name="T15" fmla="*/ 378189 h 900"/>
                <a:gd name="T16" fmla="*/ 3922 w 1476"/>
                <a:gd name="T17" fmla="*/ 378189 h 900"/>
                <a:gd name="T18" fmla="*/ 8280 w 1476"/>
                <a:gd name="T19" fmla="*/ 353382 h 900"/>
                <a:gd name="T20" fmla="*/ 355155 w 1476"/>
                <a:gd name="T21" fmla="*/ 6528 h 900"/>
                <a:gd name="T22" fmla="*/ 355155 w 1476"/>
                <a:gd name="T23" fmla="*/ 6528 h 900"/>
                <a:gd name="T24" fmla="*/ 370407 w 1476"/>
                <a:gd name="T25" fmla="*/ 0 h 900"/>
                <a:gd name="T26" fmla="*/ 619233 w 1476"/>
                <a:gd name="T27" fmla="*/ 0 h 900"/>
                <a:gd name="T28" fmla="*/ 619233 w 1476"/>
                <a:gd name="T29" fmla="*/ 0 h 900"/>
                <a:gd name="T30" fmla="*/ 639279 w 1476"/>
                <a:gd name="T31" fmla="*/ 13926 h 900"/>
                <a:gd name="T32" fmla="*/ 639279 w 1476"/>
                <a:gd name="T33" fmla="*/ 13926 h 900"/>
                <a:gd name="T34" fmla="*/ 634486 w 1476"/>
                <a:gd name="T35" fmla="*/ 37862 h 900"/>
                <a:gd name="T36" fmla="*/ 305477 w 1476"/>
                <a:gd name="T37" fmla="*/ 366438 h 900"/>
                <a:gd name="T38" fmla="*/ 305477 w 1476"/>
                <a:gd name="T39" fmla="*/ 366438 h 900"/>
                <a:gd name="T40" fmla="*/ 291532 w 1476"/>
                <a:gd name="T41" fmla="*/ 372966 h 900"/>
                <a:gd name="T42" fmla="*/ 25711 w 1476"/>
                <a:gd name="T43" fmla="*/ 390810 h 900"/>
                <a:gd name="T44" fmla="*/ 25711 w 1476"/>
                <a:gd name="T45" fmla="*/ 390810 h 900"/>
                <a:gd name="T46" fmla="*/ 23968 w 1476"/>
                <a:gd name="T47" fmla="*/ 391245 h 90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476" h="900">
                  <a:moveTo>
                    <a:pt x="871" y="102"/>
                  </a:moveTo>
                  <a:lnTo>
                    <a:pt x="186" y="788"/>
                  </a:lnTo>
                  <a:lnTo>
                    <a:pt x="643" y="757"/>
                  </a:lnTo>
                  <a:lnTo>
                    <a:pt x="1298" y="102"/>
                  </a:lnTo>
                  <a:lnTo>
                    <a:pt x="871" y="102"/>
                  </a:lnTo>
                  <a:close/>
                  <a:moveTo>
                    <a:pt x="55" y="899"/>
                  </a:moveTo>
                  <a:lnTo>
                    <a:pt x="55" y="899"/>
                  </a:lnTo>
                  <a:cubicBezTo>
                    <a:pt x="35" y="899"/>
                    <a:pt x="17" y="887"/>
                    <a:pt x="9" y="869"/>
                  </a:cubicBezTo>
                  <a:cubicBezTo>
                    <a:pt x="0" y="849"/>
                    <a:pt x="4" y="827"/>
                    <a:pt x="19" y="812"/>
                  </a:cubicBezTo>
                  <a:lnTo>
                    <a:pt x="815" y="15"/>
                  </a:lnTo>
                  <a:cubicBezTo>
                    <a:pt x="824" y="6"/>
                    <a:pt x="837" y="0"/>
                    <a:pt x="850" y="0"/>
                  </a:cubicBezTo>
                  <a:lnTo>
                    <a:pt x="1421" y="0"/>
                  </a:lnTo>
                  <a:cubicBezTo>
                    <a:pt x="1441" y="0"/>
                    <a:pt x="1459" y="12"/>
                    <a:pt x="1467" y="32"/>
                  </a:cubicBezTo>
                  <a:cubicBezTo>
                    <a:pt x="1475" y="51"/>
                    <a:pt x="1470" y="72"/>
                    <a:pt x="1456" y="87"/>
                  </a:cubicBezTo>
                  <a:lnTo>
                    <a:pt x="701" y="842"/>
                  </a:lnTo>
                  <a:cubicBezTo>
                    <a:pt x="693" y="851"/>
                    <a:pt x="681" y="857"/>
                    <a:pt x="669" y="857"/>
                  </a:cubicBezTo>
                  <a:lnTo>
                    <a:pt x="59" y="898"/>
                  </a:lnTo>
                  <a:cubicBezTo>
                    <a:pt x="57" y="898"/>
                    <a:pt x="56" y="899"/>
                    <a:pt x="55" y="8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85">
              <a:extLst>
                <a:ext uri="{FF2B5EF4-FFF2-40B4-BE49-F238E27FC236}">
                  <a16:creationId xmlns:a16="http://schemas.microsoft.com/office/drawing/2014/main" id="{D1B560CD-D106-7A44-8214-FA1A29D9C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9921" y="1914121"/>
              <a:ext cx="391680" cy="641280"/>
            </a:xfrm>
            <a:custGeom>
              <a:avLst/>
              <a:gdLst>
                <a:gd name="T0" fmla="*/ 61798 w 900"/>
                <a:gd name="T1" fmla="*/ 362652 h 1473"/>
                <a:gd name="T2" fmla="*/ 48742 w 900"/>
                <a:gd name="T3" fmla="*/ 561610 h 1473"/>
                <a:gd name="T4" fmla="*/ 347290 w 900"/>
                <a:gd name="T5" fmla="*/ 262955 h 1473"/>
                <a:gd name="T6" fmla="*/ 347290 w 900"/>
                <a:gd name="T7" fmla="*/ 77058 h 1473"/>
                <a:gd name="T8" fmla="*/ 61798 w 900"/>
                <a:gd name="T9" fmla="*/ 362652 h 1473"/>
                <a:gd name="T10" fmla="*/ 22630 w 900"/>
                <a:gd name="T11" fmla="*/ 640845 h 1473"/>
                <a:gd name="T12" fmla="*/ 22630 w 900"/>
                <a:gd name="T13" fmla="*/ 640845 h 1473"/>
                <a:gd name="T14" fmla="*/ 13491 w 900"/>
                <a:gd name="T15" fmla="*/ 639103 h 1473"/>
                <a:gd name="T16" fmla="*/ 13491 w 900"/>
                <a:gd name="T17" fmla="*/ 639103 h 1473"/>
                <a:gd name="T18" fmla="*/ 870 w 900"/>
                <a:gd name="T19" fmla="*/ 617335 h 1473"/>
                <a:gd name="T20" fmla="*/ 18714 w 900"/>
                <a:gd name="T21" fmla="*/ 351333 h 1473"/>
                <a:gd name="T22" fmla="*/ 18714 w 900"/>
                <a:gd name="T23" fmla="*/ 351333 h 1473"/>
                <a:gd name="T24" fmla="*/ 25242 w 900"/>
                <a:gd name="T25" fmla="*/ 337401 h 1473"/>
                <a:gd name="T26" fmla="*/ 353382 w 900"/>
                <a:gd name="T27" fmla="*/ 8272 h 1473"/>
                <a:gd name="T28" fmla="*/ 353382 w 900"/>
                <a:gd name="T29" fmla="*/ 8272 h 1473"/>
                <a:gd name="T30" fmla="*/ 377318 w 900"/>
                <a:gd name="T31" fmla="*/ 3483 h 1473"/>
                <a:gd name="T32" fmla="*/ 377318 w 900"/>
                <a:gd name="T33" fmla="*/ 3483 h 1473"/>
                <a:gd name="T34" fmla="*/ 391245 w 900"/>
                <a:gd name="T35" fmla="*/ 23945 h 1473"/>
                <a:gd name="T36" fmla="*/ 391245 w 900"/>
                <a:gd name="T37" fmla="*/ 272098 h 1473"/>
                <a:gd name="T38" fmla="*/ 391245 w 900"/>
                <a:gd name="T39" fmla="*/ 272098 h 1473"/>
                <a:gd name="T40" fmla="*/ 384717 w 900"/>
                <a:gd name="T41" fmla="*/ 287771 h 1473"/>
                <a:gd name="T42" fmla="*/ 38298 w 900"/>
                <a:gd name="T43" fmla="*/ 634314 h 1473"/>
                <a:gd name="T44" fmla="*/ 38298 w 900"/>
                <a:gd name="T45" fmla="*/ 634314 h 1473"/>
                <a:gd name="T46" fmla="*/ 22630 w 900"/>
                <a:gd name="T47" fmla="*/ 640845 h 147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900" h="1473">
                  <a:moveTo>
                    <a:pt x="142" y="833"/>
                  </a:moveTo>
                  <a:lnTo>
                    <a:pt x="112" y="1290"/>
                  </a:lnTo>
                  <a:lnTo>
                    <a:pt x="798" y="604"/>
                  </a:lnTo>
                  <a:lnTo>
                    <a:pt x="798" y="177"/>
                  </a:lnTo>
                  <a:lnTo>
                    <a:pt x="142" y="833"/>
                  </a:lnTo>
                  <a:close/>
                  <a:moveTo>
                    <a:pt x="52" y="1472"/>
                  </a:moveTo>
                  <a:lnTo>
                    <a:pt x="52" y="1472"/>
                  </a:lnTo>
                  <a:cubicBezTo>
                    <a:pt x="45" y="1472"/>
                    <a:pt x="38" y="1471"/>
                    <a:pt x="31" y="1468"/>
                  </a:cubicBezTo>
                  <a:cubicBezTo>
                    <a:pt x="12" y="1459"/>
                    <a:pt x="0" y="1439"/>
                    <a:pt x="2" y="1418"/>
                  </a:cubicBezTo>
                  <a:lnTo>
                    <a:pt x="43" y="807"/>
                  </a:lnTo>
                  <a:cubicBezTo>
                    <a:pt x="44" y="795"/>
                    <a:pt x="49" y="783"/>
                    <a:pt x="58" y="775"/>
                  </a:cubicBezTo>
                  <a:lnTo>
                    <a:pt x="812" y="19"/>
                  </a:lnTo>
                  <a:cubicBezTo>
                    <a:pt x="827" y="5"/>
                    <a:pt x="849" y="0"/>
                    <a:pt x="867" y="8"/>
                  </a:cubicBezTo>
                  <a:cubicBezTo>
                    <a:pt x="886" y="16"/>
                    <a:pt x="899" y="34"/>
                    <a:pt x="899" y="55"/>
                  </a:cubicBezTo>
                  <a:lnTo>
                    <a:pt x="899" y="625"/>
                  </a:lnTo>
                  <a:cubicBezTo>
                    <a:pt x="899" y="638"/>
                    <a:pt x="893" y="651"/>
                    <a:pt x="884" y="661"/>
                  </a:cubicBezTo>
                  <a:lnTo>
                    <a:pt x="88" y="1457"/>
                  </a:lnTo>
                  <a:cubicBezTo>
                    <a:pt x="78" y="1467"/>
                    <a:pt x="65" y="1472"/>
                    <a:pt x="52" y="1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86">
              <a:extLst>
                <a:ext uri="{FF2B5EF4-FFF2-40B4-BE49-F238E27FC236}">
                  <a16:creationId xmlns:a16="http://schemas.microsoft.com/office/drawing/2014/main" id="{040E357F-696D-014B-8A39-D3A5CC686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6722" y="2031241"/>
              <a:ext cx="186239" cy="44159"/>
            </a:xfrm>
            <a:custGeom>
              <a:avLst/>
              <a:gdLst>
                <a:gd name="T0" fmla="*/ 163665 w 429"/>
                <a:gd name="T1" fmla="*/ 43726 h 102"/>
                <a:gd name="T2" fmla="*/ 21706 w 429"/>
                <a:gd name="T3" fmla="*/ 43726 h 102"/>
                <a:gd name="T4" fmla="*/ 21706 w 429"/>
                <a:gd name="T5" fmla="*/ 43726 h 102"/>
                <a:gd name="T6" fmla="*/ 0 w 429"/>
                <a:gd name="T7" fmla="*/ 21647 h 102"/>
                <a:gd name="T8" fmla="*/ 0 w 429"/>
                <a:gd name="T9" fmla="*/ 21647 h 102"/>
                <a:gd name="T10" fmla="*/ 21706 w 429"/>
                <a:gd name="T11" fmla="*/ 0 h 102"/>
                <a:gd name="T12" fmla="*/ 163665 w 429"/>
                <a:gd name="T13" fmla="*/ 0 h 102"/>
                <a:gd name="T14" fmla="*/ 163665 w 429"/>
                <a:gd name="T15" fmla="*/ 0 h 102"/>
                <a:gd name="T16" fmla="*/ 185805 w 429"/>
                <a:gd name="T17" fmla="*/ 21647 h 102"/>
                <a:gd name="T18" fmla="*/ 185805 w 429"/>
                <a:gd name="T19" fmla="*/ 21647 h 102"/>
                <a:gd name="T20" fmla="*/ 163665 w 429"/>
                <a:gd name="T21" fmla="*/ 43726 h 1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9" h="102">
                  <a:moveTo>
                    <a:pt x="377" y="101"/>
                  </a:moveTo>
                  <a:lnTo>
                    <a:pt x="50" y="101"/>
                  </a:lnTo>
                  <a:cubicBezTo>
                    <a:pt x="22" y="101"/>
                    <a:pt x="0" y="79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lnTo>
                    <a:pt x="377" y="0"/>
                  </a:lnTo>
                  <a:cubicBezTo>
                    <a:pt x="405" y="0"/>
                    <a:pt x="428" y="22"/>
                    <a:pt x="428" y="50"/>
                  </a:cubicBezTo>
                  <a:cubicBezTo>
                    <a:pt x="428" y="79"/>
                    <a:pt x="405" y="101"/>
                    <a:pt x="377" y="1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87">
              <a:extLst>
                <a:ext uri="{FF2B5EF4-FFF2-40B4-BE49-F238E27FC236}">
                  <a16:creationId xmlns:a16="http://schemas.microsoft.com/office/drawing/2014/main" id="{74D8905D-05B1-1541-8173-55EF7C39F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8800" y="2129161"/>
              <a:ext cx="186241" cy="44161"/>
            </a:xfrm>
            <a:custGeom>
              <a:avLst/>
              <a:gdLst>
                <a:gd name="T0" fmla="*/ 164049 w 428"/>
                <a:gd name="T1" fmla="*/ 43732 h 103"/>
                <a:gd name="T2" fmla="*/ 21757 w 428"/>
                <a:gd name="T3" fmla="*/ 43732 h 103"/>
                <a:gd name="T4" fmla="*/ 21757 w 428"/>
                <a:gd name="T5" fmla="*/ 43732 h 103"/>
                <a:gd name="T6" fmla="*/ 0 w 428"/>
                <a:gd name="T7" fmla="*/ 21866 h 103"/>
                <a:gd name="T8" fmla="*/ 0 w 428"/>
                <a:gd name="T9" fmla="*/ 21866 h 103"/>
                <a:gd name="T10" fmla="*/ 21757 w 428"/>
                <a:gd name="T11" fmla="*/ 0 h 103"/>
                <a:gd name="T12" fmla="*/ 164049 w 428"/>
                <a:gd name="T13" fmla="*/ 0 h 103"/>
                <a:gd name="T14" fmla="*/ 164049 w 428"/>
                <a:gd name="T15" fmla="*/ 0 h 103"/>
                <a:gd name="T16" fmla="*/ 185806 w 428"/>
                <a:gd name="T17" fmla="*/ 21866 h 103"/>
                <a:gd name="T18" fmla="*/ 185806 w 428"/>
                <a:gd name="T19" fmla="*/ 21866 h 103"/>
                <a:gd name="T20" fmla="*/ 164049 w 428"/>
                <a:gd name="T21" fmla="*/ 43732 h 10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8" h="103">
                  <a:moveTo>
                    <a:pt x="377" y="102"/>
                  </a:moveTo>
                  <a:lnTo>
                    <a:pt x="50" y="102"/>
                  </a:lnTo>
                  <a:cubicBezTo>
                    <a:pt x="22" y="102"/>
                    <a:pt x="0" y="79"/>
                    <a:pt x="0" y="51"/>
                  </a:cubicBezTo>
                  <a:cubicBezTo>
                    <a:pt x="0" y="23"/>
                    <a:pt x="22" y="0"/>
                    <a:pt x="50" y="0"/>
                  </a:cubicBezTo>
                  <a:lnTo>
                    <a:pt x="377" y="0"/>
                  </a:lnTo>
                  <a:cubicBezTo>
                    <a:pt x="405" y="0"/>
                    <a:pt x="427" y="23"/>
                    <a:pt x="427" y="51"/>
                  </a:cubicBezTo>
                  <a:cubicBezTo>
                    <a:pt x="427" y="79"/>
                    <a:pt x="405" y="102"/>
                    <a:pt x="377" y="10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88">
              <a:extLst>
                <a:ext uri="{FF2B5EF4-FFF2-40B4-BE49-F238E27FC236}">
                  <a16:creationId xmlns:a16="http://schemas.microsoft.com/office/drawing/2014/main" id="{21688819-1455-3F49-BC0A-477B41F1E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4561" y="2037001"/>
              <a:ext cx="44161" cy="188160"/>
            </a:xfrm>
            <a:custGeom>
              <a:avLst/>
              <a:gdLst>
                <a:gd name="T0" fmla="*/ 22081 w 102"/>
                <a:gd name="T1" fmla="*/ 187722 h 430"/>
                <a:gd name="T2" fmla="*/ 22081 w 102"/>
                <a:gd name="T3" fmla="*/ 187722 h 430"/>
                <a:gd name="T4" fmla="*/ 0 w 102"/>
                <a:gd name="T5" fmla="*/ 165406 h 430"/>
                <a:gd name="T6" fmla="*/ 0 w 102"/>
                <a:gd name="T7" fmla="*/ 21879 h 430"/>
                <a:gd name="T8" fmla="*/ 0 w 102"/>
                <a:gd name="T9" fmla="*/ 21879 h 430"/>
                <a:gd name="T10" fmla="*/ 22081 w 102"/>
                <a:gd name="T11" fmla="*/ 0 h 430"/>
                <a:gd name="T12" fmla="*/ 22081 w 102"/>
                <a:gd name="T13" fmla="*/ 0 h 430"/>
                <a:gd name="T14" fmla="*/ 43728 w 102"/>
                <a:gd name="T15" fmla="*/ 21879 h 430"/>
                <a:gd name="T16" fmla="*/ 43728 w 102"/>
                <a:gd name="T17" fmla="*/ 165406 h 430"/>
                <a:gd name="T18" fmla="*/ 43728 w 102"/>
                <a:gd name="T19" fmla="*/ 165406 h 430"/>
                <a:gd name="T20" fmla="*/ 22081 w 102"/>
                <a:gd name="T21" fmla="*/ 187722 h 4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2" h="430">
                  <a:moveTo>
                    <a:pt x="51" y="429"/>
                  </a:moveTo>
                  <a:lnTo>
                    <a:pt x="51" y="429"/>
                  </a:lnTo>
                  <a:cubicBezTo>
                    <a:pt x="23" y="429"/>
                    <a:pt x="0" y="406"/>
                    <a:pt x="0" y="378"/>
                  </a:cubicBezTo>
                  <a:lnTo>
                    <a:pt x="0" y="50"/>
                  </a:ln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1" y="23"/>
                    <a:pt x="101" y="50"/>
                  </a:cubicBezTo>
                  <a:lnTo>
                    <a:pt x="101" y="378"/>
                  </a:lnTo>
                  <a:cubicBezTo>
                    <a:pt x="101" y="406"/>
                    <a:pt x="79" y="429"/>
                    <a:pt x="51" y="42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89">
              <a:extLst>
                <a:ext uri="{FF2B5EF4-FFF2-40B4-BE49-F238E27FC236}">
                  <a16:creationId xmlns:a16="http://schemas.microsoft.com/office/drawing/2014/main" id="{F083A10D-3218-344E-9F4D-B2308FA01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6641" y="2134922"/>
              <a:ext cx="44159" cy="188160"/>
            </a:xfrm>
            <a:custGeom>
              <a:avLst/>
              <a:gdLst>
                <a:gd name="T0" fmla="*/ 22080 w 102"/>
                <a:gd name="T1" fmla="*/ 187722 h 430"/>
                <a:gd name="T2" fmla="*/ 22080 w 102"/>
                <a:gd name="T3" fmla="*/ 187722 h 430"/>
                <a:gd name="T4" fmla="*/ 0 w 102"/>
                <a:gd name="T5" fmla="*/ 165843 h 430"/>
                <a:gd name="T6" fmla="*/ 0 w 102"/>
                <a:gd name="T7" fmla="*/ 22317 h 430"/>
                <a:gd name="T8" fmla="*/ 0 w 102"/>
                <a:gd name="T9" fmla="*/ 22317 h 430"/>
                <a:gd name="T10" fmla="*/ 22080 w 102"/>
                <a:gd name="T11" fmla="*/ 0 h 430"/>
                <a:gd name="T12" fmla="*/ 22080 w 102"/>
                <a:gd name="T13" fmla="*/ 0 h 430"/>
                <a:gd name="T14" fmla="*/ 43726 w 102"/>
                <a:gd name="T15" fmla="*/ 22317 h 430"/>
                <a:gd name="T16" fmla="*/ 43726 w 102"/>
                <a:gd name="T17" fmla="*/ 165843 h 430"/>
                <a:gd name="T18" fmla="*/ 43726 w 102"/>
                <a:gd name="T19" fmla="*/ 165843 h 430"/>
                <a:gd name="T20" fmla="*/ 22080 w 102"/>
                <a:gd name="T21" fmla="*/ 187722 h 4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2" h="430">
                  <a:moveTo>
                    <a:pt x="51" y="429"/>
                  </a:moveTo>
                  <a:lnTo>
                    <a:pt x="51" y="429"/>
                  </a:lnTo>
                  <a:cubicBezTo>
                    <a:pt x="22" y="429"/>
                    <a:pt x="0" y="407"/>
                    <a:pt x="0" y="379"/>
                  </a:cubicBezTo>
                  <a:lnTo>
                    <a:pt x="0" y="51"/>
                  </a:lnTo>
                  <a:cubicBezTo>
                    <a:pt x="0" y="23"/>
                    <a:pt x="22" y="0"/>
                    <a:pt x="51" y="0"/>
                  </a:cubicBezTo>
                  <a:cubicBezTo>
                    <a:pt x="78" y="0"/>
                    <a:pt x="101" y="23"/>
                    <a:pt x="101" y="51"/>
                  </a:cubicBezTo>
                  <a:lnTo>
                    <a:pt x="101" y="379"/>
                  </a:lnTo>
                  <a:cubicBezTo>
                    <a:pt x="101" y="407"/>
                    <a:pt x="78" y="429"/>
                    <a:pt x="51" y="42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90">
              <a:extLst>
                <a:ext uri="{FF2B5EF4-FFF2-40B4-BE49-F238E27FC236}">
                  <a16:creationId xmlns:a16="http://schemas.microsoft.com/office/drawing/2014/main" id="{A12FC1B5-3971-6940-8453-CBA49C066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1" y="789001"/>
              <a:ext cx="1349759" cy="1347840"/>
            </a:xfrm>
            <a:custGeom>
              <a:avLst/>
              <a:gdLst>
                <a:gd name="T0" fmla="*/ 1324933 w 3099"/>
                <a:gd name="T1" fmla="*/ 1347405 h 3096"/>
                <a:gd name="T2" fmla="*/ 1324933 w 3099"/>
                <a:gd name="T3" fmla="*/ 1347405 h 3096"/>
                <a:gd name="T4" fmla="*/ 1309253 w 3099"/>
                <a:gd name="T5" fmla="*/ 1340874 h 3096"/>
                <a:gd name="T6" fmla="*/ 8711 w 3099"/>
                <a:gd name="T7" fmla="*/ 39617 h 3096"/>
                <a:gd name="T8" fmla="*/ 8711 w 3099"/>
                <a:gd name="T9" fmla="*/ 39617 h 3096"/>
                <a:gd name="T10" fmla="*/ 8711 w 3099"/>
                <a:gd name="T11" fmla="*/ 8707 h 3096"/>
                <a:gd name="T12" fmla="*/ 8711 w 3099"/>
                <a:gd name="T13" fmla="*/ 8707 h 3096"/>
                <a:gd name="T14" fmla="*/ 39199 w 3099"/>
                <a:gd name="T15" fmla="*/ 8707 h 3096"/>
                <a:gd name="T16" fmla="*/ 1340613 w 3099"/>
                <a:gd name="T17" fmla="*/ 1309529 h 3096"/>
                <a:gd name="T18" fmla="*/ 1340613 w 3099"/>
                <a:gd name="T19" fmla="*/ 1309529 h 3096"/>
                <a:gd name="T20" fmla="*/ 1340613 w 3099"/>
                <a:gd name="T21" fmla="*/ 1340874 h 3096"/>
                <a:gd name="T22" fmla="*/ 1340613 w 3099"/>
                <a:gd name="T23" fmla="*/ 1340874 h 3096"/>
                <a:gd name="T24" fmla="*/ 1324933 w 3099"/>
                <a:gd name="T25" fmla="*/ 1347405 h 30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99" h="3096">
                  <a:moveTo>
                    <a:pt x="3042" y="3095"/>
                  </a:moveTo>
                  <a:lnTo>
                    <a:pt x="3042" y="3095"/>
                  </a:lnTo>
                  <a:cubicBezTo>
                    <a:pt x="3029" y="3095"/>
                    <a:pt x="3016" y="3090"/>
                    <a:pt x="3006" y="3080"/>
                  </a:cubicBezTo>
                  <a:lnTo>
                    <a:pt x="20" y="91"/>
                  </a:lnTo>
                  <a:cubicBezTo>
                    <a:pt x="0" y="72"/>
                    <a:pt x="0" y="40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lnTo>
                    <a:pt x="3078" y="3008"/>
                  </a:lnTo>
                  <a:cubicBezTo>
                    <a:pt x="3098" y="3027"/>
                    <a:pt x="3098" y="3060"/>
                    <a:pt x="3078" y="3080"/>
                  </a:cubicBezTo>
                  <a:cubicBezTo>
                    <a:pt x="3068" y="3090"/>
                    <a:pt x="3055" y="3095"/>
                    <a:pt x="3042" y="309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91">
              <a:extLst>
                <a:ext uri="{FF2B5EF4-FFF2-40B4-BE49-F238E27FC236}">
                  <a16:creationId xmlns:a16="http://schemas.microsoft.com/office/drawing/2014/main" id="{AAEEF9D4-1643-0E4B-AC54-D70432D8F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200" y="760201"/>
              <a:ext cx="286081" cy="282239"/>
            </a:xfrm>
            <a:custGeom>
              <a:avLst/>
              <a:gdLst>
                <a:gd name="T0" fmla="*/ 124534 w 657"/>
                <a:gd name="T1" fmla="*/ 281803 h 648"/>
                <a:gd name="T2" fmla="*/ 124534 w 657"/>
                <a:gd name="T3" fmla="*/ 281803 h 648"/>
                <a:gd name="T4" fmla="*/ 104504 w 657"/>
                <a:gd name="T5" fmla="*/ 268301 h 648"/>
                <a:gd name="T6" fmla="*/ 3919 w 657"/>
                <a:gd name="T7" fmla="*/ 32667 h 648"/>
                <a:gd name="T8" fmla="*/ 3919 w 657"/>
                <a:gd name="T9" fmla="*/ 32667 h 648"/>
                <a:gd name="T10" fmla="*/ 8273 w 657"/>
                <a:gd name="T11" fmla="*/ 8276 h 648"/>
                <a:gd name="T12" fmla="*/ 8273 w 657"/>
                <a:gd name="T13" fmla="*/ 8276 h 648"/>
                <a:gd name="T14" fmla="*/ 32658 w 657"/>
                <a:gd name="T15" fmla="*/ 3484 h 648"/>
                <a:gd name="T16" fmla="*/ 269099 w 657"/>
                <a:gd name="T17" fmla="*/ 103662 h 648"/>
                <a:gd name="T18" fmla="*/ 269099 w 657"/>
                <a:gd name="T19" fmla="*/ 103662 h 648"/>
                <a:gd name="T20" fmla="*/ 280856 w 657"/>
                <a:gd name="T21" fmla="*/ 132844 h 648"/>
                <a:gd name="T22" fmla="*/ 280856 w 657"/>
                <a:gd name="T23" fmla="*/ 132844 h 648"/>
                <a:gd name="T24" fmla="*/ 251682 w 657"/>
                <a:gd name="T25" fmla="*/ 144168 h 648"/>
                <a:gd name="T26" fmla="*/ 65751 w 657"/>
                <a:gd name="T27" fmla="*/ 65769 h 648"/>
                <a:gd name="T28" fmla="*/ 145000 w 657"/>
                <a:gd name="T29" fmla="*/ 250879 h 648"/>
                <a:gd name="T30" fmla="*/ 145000 w 657"/>
                <a:gd name="T31" fmla="*/ 250879 h 648"/>
                <a:gd name="T32" fmla="*/ 133243 w 657"/>
                <a:gd name="T33" fmla="*/ 280061 h 648"/>
                <a:gd name="T34" fmla="*/ 133243 w 657"/>
                <a:gd name="T35" fmla="*/ 280061 h 648"/>
                <a:gd name="T36" fmla="*/ 124534 w 657"/>
                <a:gd name="T37" fmla="*/ 281803 h 64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57" h="648">
                  <a:moveTo>
                    <a:pt x="286" y="647"/>
                  </a:moveTo>
                  <a:lnTo>
                    <a:pt x="286" y="647"/>
                  </a:lnTo>
                  <a:cubicBezTo>
                    <a:pt x="266" y="647"/>
                    <a:pt x="248" y="636"/>
                    <a:pt x="240" y="616"/>
                  </a:cubicBezTo>
                  <a:lnTo>
                    <a:pt x="9" y="75"/>
                  </a:lnTo>
                  <a:cubicBezTo>
                    <a:pt x="0" y="56"/>
                    <a:pt x="4" y="34"/>
                    <a:pt x="19" y="19"/>
                  </a:cubicBezTo>
                  <a:cubicBezTo>
                    <a:pt x="34" y="4"/>
                    <a:pt x="55" y="0"/>
                    <a:pt x="75" y="8"/>
                  </a:cubicBezTo>
                  <a:lnTo>
                    <a:pt x="618" y="238"/>
                  </a:lnTo>
                  <a:cubicBezTo>
                    <a:pt x="644" y="249"/>
                    <a:pt x="656" y="279"/>
                    <a:pt x="645" y="305"/>
                  </a:cubicBezTo>
                  <a:cubicBezTo>
                    <a:pt x="634" y="330"/>
                    <a:pt x="604" y="342"/>
                    <a:pt x="578" y="331"/>
                  </a:cubicBezTo>
                  <a:lnTo>
                    <a:pt x="151" y="151"/>
                  </a:lnTo>
                  <a:lnTo>
                    <a:pt x="333" y="576"/>
                  </a:lnTo>
                  <a:cubicBezTo>
                    <a:pt x="344" y="602"/>
                    <a:pt x="332" y="632"/>
                    <a:pt x="306" y="643"/>
                  </a:cubicBezTo>
                  <a:cubicBezTo>
                    <a:pt x="300" y="646"/>
                    <a:pt x="293" y="647"/>
                    <a:pt x="286" y="64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92">
              <a:extLst>
                <a:ext uri="{FF2B5EF4-FFF2-40B4-BE49-F238E27FC236}">
                  <a16:creationId xmlns:a16="http://schemas.microsoft.com/office/drawing/2014/main" id="{5427B4EE-3471-954F-92F6-1A462CEC8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201" y="1912202"/>
              <a:ext cx="391680" cy="641280"/>
            </a:xfrm>
            <a:custGeom>
              <a:avLst/>
              <a:gdLst>
                <a:gd name="T0" fmla="*/ 43955 w 900"/>
                <a:gd name="T1" fmla="*/ 262520 h 1473"/>
                <a:gd name="T2" fmla="*/ 342938 w 900"/>
                <a:gd name="T3" fmla="*/ 561610 h 1473"/>
                <a:gd name="T4" fmla="*/ 329446 w 900"/>
                <a:gd name="T5" fmla="*/ 362217 h 1473"/>
                <a:gd name="T6" fmla="*/ 43955 w 900"/>
                <a:gd name="T7" fmla="*/ 77058 h 1473"/>
                <a:gd name="T8" fmla="*/ 43955 w 900"/>
                <a:gd name="T9" fmla="*/ 262520 h 1473"/>
                <a:gd name="T10" fmla="*/ 368614 w 900"/>
                <a:gd name="T11" fmla="*/ 640845 h 1473"/>
                <a:gd name="T12" fmla="*/ 368614 w 900"/>
                <a:gd name="T13" fmla="*/ 640845 h 1473"/>
                <a:gd name="T14" fmla="*/ 352947 w 900"/>
                <a:gd name="T15" fmla="*/ 634314 h 1473"/>
                <a:gd name="T16" fmla="*/ 6528 w 900"/>
                <a:gd name="T17" fmla="*/ 287335 h 1473"/>
                <a:gd name="T18" fmla="*/ 6528 w 900"/>
                <a:gd name="T19" fmla="*/ 287335 h 1473"/>
                <a:gd name="T20" fmla="*/ 0 w 900"/>
                <a:gd name="T21" fmla="*/ 271662 h 1473"/>
                <a:gd name="T22" fmla="*/ 0 w 900"/>
                <a:gd name="T23" fmla="*/ 23509 h 1473"/>
                <a:gd name="T24" fmla="*/ 0 w 900"/>
                <a:gd name="T25" fmla="*/ 23509 h 1473"/>
                <a:gd name="T26" fmla="*/ 13491 w 900"/>
                <a:gd name="T27" fmla="*/ 3483 h 1473"/>
                <a:gd name="T28" fmla="*/ 13491 w 900"/>
                <a:gd name="T29" fmla="*/ 3483 h 1473"/>
                <a:gd name="T30" fmla="*/ 37427 w 900"/>
                <a:gd name="T31" fmla="*/ 7836 h 1473"/>
                <a:gd name="T32" fmla="*/ 366438 w 900"/>
                <a:gd name="T33" fmla="*/ 336966 h 1473"/>
                <a:gd name="T34" fmla="*/ 366438 w 900"/>
                <a:gd name="T35" fmla="*/ 336966 h 1473"/>
                <a:gd name="T36" fmla="*/ 372966 w 900"/>
                <a:gd name="T37" fmla="*/ 350897 h 1473"/>
                <a:gd name="T38" fmla="*/ 390810 w 900"/>
                <a:gd name="T39" fmla="*/ 617335 h 1473"/>
                <a:gd name="T40" fmla="*/ 390810 w 900"/>
                <a:gd name="T41" fmla="*/ 617335 h 1473"/>
                <a:gd name="T42" fmla="*/ 377754 w 900"/>
                <a:gd name="T43" fmla="*/ 638668 h 1473"/>
                <a:gd name="T44" fmla="*/ 377754 w 900"/>
                <a:gd name="T45" fmla="*/ 638668 h 1473"/>
                <a:gd name="T46" fmla="*/ 368614 w 900"/>
                <a:gd name="T47" fmla="*/ 640845 h 147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900" h="1473">
                  <a:moveTo>
                    <a:pt x="101" y="603"/>
                  </a:moveTo>
                  <a:lnTo>
                    <a:pt x="788" y="1290"/>
                  </a:lnTo>
                  <a:lnTo>
                    <a:pt x="757" y="832"/>
                  </a:lnTo>
                  <a:lnTo>
                    <a:pt x="101" y="177"/>
                  </a:lnTo>
                  <a:lnTo>
                    <a:pt x="101" y="603"/>
                  </a:lnTo>
                  <a:close/>
                  <a:moveTo>
                    <a:pt x="847" y="1472"/>
                  </a:moveTo>
                  <a:lnTo>
                    <a:pt x="847" y="1472"/>
                  </a:lnTo>
                  <a:cubicBezTo>
                    <a:pt x="834" y="1472"/>
                    <a:pt x="821" y="1467"/>
                    <a:pt x="811" y="1457"/>
                  </a:cubicBezTo>
                  <a:lnTo>
                    <a:pt x="15" y="660"/>
                  </a:lnTo>
                  <a:cubicBezTo>
                    <a:pt x="5" y="651"/>
                    <a:pt x="0" y="638"/>
                    <a:pt x="0" y="624"/>
                  </a:cubicBezTo>
                  <a:lnTo>
                    <a:pt x="0" y="54"/>
                  </a:lnTo>
                  <a:cubicBezTo>
                    <a:pt x="0" y="34"/>
                    <a:pt x="13" y="15"/>
                    <a:pt x="31" y="8"/>
                  </a:cubicBezTo>
                  <a:cubicBezTo>
                    <a:pt x="50" y="0"/>
                    <a:pt x="72" y="4"/>
                    <a:pt x="86" y="18"/>
                  </a:cubicBezTo>
                  <a:lnTo>
                    <a:pt x="842" y="774"/>
                  </a:lnTo>
                  <a:cubicBezTo>
                    <a:pt x="851" y="783"/>
                    <a:pt x="856" y="794"/>
                    <a:pt x="857" y="806"/>
                  </a:cubicBezTo>
                  <a:lnTo>
                    <a:pt x="898" y="1418"/>
                  </a:lnTo>
                  <a:cubicBezTo>
                    <a:pt x="899" y="1439"/>
                    <a:pt x="887" y="1458"/>
                    <a:pt x="868" y="1467"/>
                  </a:cubicBezTo>
                  <a:cubicBezTo>
                    <a:pt x="862" y="1470"/>
                    <a:pt x="855" y="1472"/>
                    <a:pt x="847" y="1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93">
              <a:extLst>
                <a:ext uri="{FF2B5EF4-FFF2-40B4-BE49-F238E27FC236}">
                  <a16:creationId xmlns:a16="http://schemas.microsoft.com/office/drawing/2014/main" id="{4E6FFB2C-7246-FA4B-95B2-3DAA819A4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041" y="1908361"/>
              <a:ext cx="643201" cy="391680"/>
            </a:xfrm>
            <a:custGeom>
              <a:avLst/>
              <a:gdLst>
                <a:gd name="T0" fmla="*/ 362508 w 1478"/>
                <a:gd name="T1" fmla="*/ 329813 h 899"/>
                <a:gd name="T2" fmla="*/ 561822 w 1478"/>
                <a:gd name="T3" fmla="*/ 343319 h 899"/>
                <a:gd name="T4" fmla="*/ 262851 w 1478"/>
                <a:gd name="T5" fmla="*/ 44004 h 899"/>
                <a:gd name="T6" fmla="*/ 77463 w 1478"/>
                <a:gd name="T7" fmla="*/ 44004 h 899"/>
                <a:gd name="T8" fmla="*/ 362508 w 1478"/>
                <a:gd name="T9" fmla="*/ 329813 h 899"/>
                <a:gd name="T10" fmla="*/ 618831 w 1478"/>
                <a:gd name="T11" fmla="*/ 391244 h 899"/>
                <a:gd name="T12" fmla="*/ 618831 w 1478"/>
                <a:gd name="T13" fmla="*/ 391244 h 899"/>
                <a:gd name="T14" fmla="*/ 617525 w 1478"/>
                <a:gd name="T15" fmla="*/ 391244 h 899"/>
                <a:gd name="T16" fmla="*/ 351193 w 1478"/>
                <a:gd name="T17" fmla="*/ 373381 h 899"/>
                <a:gd name="T18" fmla="*/ 351193 w 1478"/>
                <a:gd name="T19" fmla="*/ 373381 h 899"/>
                <a:gd name="T20" fmla="*/ 337267 w 1478"/>
                <a:gd name="T21" fmla="*/ 367282 h 899"/>
                <a:gd name="T22" fmla="*/ 8268 w 1478"/>
                <a:gd name="T23" fmla="*/ 37469 h 899"/>
                <a:gd name="T24" fmla="*/ 8268 w 1478"/>
                <a:gd name="T25" fmla="*/ 37469 h 899"/>
                <a:gd name="T26" fmla="*/ 3481 w 1478"/>
                <a:gd name="T27" fmla="*/ 13506 h 899"/>
                <a:gd name="T28" fmla="*/ 3481 w 1478"/>
                <a:gd name="T29" fmla="*/ 13506 h 899"/>
                <a:gd name="T30" fmla="*/ 23935 w 1478"/>
                <a:gd name="T31" fmla="*/ 0 h 899"/>
                <a:gd name="T32" fmla="*/ 271990 w 1478"/>
                <a:gd name="T33" fmla="*/ 0 h 899"/>
                <a:gd name="T34" fmla="*/ 271990 w 1478"/>
                <a:gd name="T35" fmla="*/ 0 h 899"/>
                <a:gd name="T36" fmla="*/ 287656 w 1478"/>
                <a:gd name="T37" fmla="*/ 6535 h 899"/>
                <a:gd name="T38" fmla="*/ 634062 w 1478"/>
                <a:gd name="T39" fmla="*/ 353775 h 899"/>
                <a:gd name="T40" fmla="*/ 634062 w 1478"/>
                <a:gd name="T41" fmla="*/ 353775 h 899"/>
                <a:gd name="T42" fmla="*/ 638849 w 1478"/>
                <a:gd name="T43" fmla="*/ 378174 h 899"/>
                <a:gd name="T44" fmla="*/ 638849 w 1478"/>
                <a:gd name="T45" fmla="*/ 378174 h 899"/>
                <a:gd name="T46" fmla="*/ 618831 w 1478"/>
                <a:gd name="T47" fmla="*/ 391244 h 89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478" h="899">
                  <a:moveTo>
                    <a:pt x="833" y="757"/>
                  </a:moveTo>
                  <a:lnTo>
                    <a:pt x="1291" y="788"/>
                  </a:lnTo>
                  <a:lnTo>
                    <a:pt x="604" y="101"/>
                  </a:lnTo>
                  <a:lnTo>
                    <a:pt x="178" y="101"/>
                  </a:lnTo>
                  <a:lnTo>
                    <a:pt x="833" y="757"/>
                  </a:lnTo>
                  <a:close/>
                  <a:moveTo>
                    <a:pt x="1422" y="898"/>
                  </a:moveTo>
                  <a:lnTo>
                    <a:pt x="1422" y="898"/>
                  </a:lnTo>
                  <a:cubicBezTo>
                    <a:pt x="1421" y="898"/>
                    <a:pt x="1420" y="898"/>
                    <a:pt x="1419" y="898"/>
                  </a:cubicBezTo>
                  <a:lnTo>
                    <a:pt x="807" y="857"/>
                  </a:lnTo>
                  <a:cubicBezTo>
                    <a:pt x="795" y="856"/>
                    <a:pt x="784" y="851"/>
                    <a:pt x="775" y="843"/>
                  </a:cubicBezTo>
                  <a:lnTo>
                    <a:pt x="19" y="86"/>
                  </a:lnTo>
                  <a:cubicBezTo>
                    <a:pt x="5" y="72"/>
                    <a:pt x="0" y="50"/>
                    <a:pt x="8" y="31"/>
                  </a:cubicBezTo>
                  <a:cubicBezTo>
                    <a:pt x="16" y="13"/>
                    <a:pt x="35" y="0"/>
                    <a:pt x="55" y="0"/>
                  </a:cubicBezTo>
                  <a:lnTo>
                    <a:pt x="625" y="0"/>
                  </a:lnTo>
                  <a:cubicBezTo>
                    <a:pt x="639" y="0"/>
                    <a:pt x="652" y="5"/>
                    <a:pt x="661" y="15"/>
                  </a:cubicBezTo>
                  <a:lnTo>
                    <a:pt x="1457" y="812"/>
                  </a:lnTo>
                  <a:cubicBezTo>
                    <a:pt x="1473" y="827"/>
                    <a:pt x="1477" y="849"/>
                    <a:pt x="1468" y="868"/>
                  </a:cubicBezTo>
                  <a:cubicBezTo>
                    <a:pt x="1460" y="886"/>
                    <a:pt x="1442" y="898"/>
                    <a:pt x="1422" y="8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94">
              <a:extLst>
                <a:ext uri="{FF2B5EF4-FFF2-40B4-BE49-F238E27FC236}">
                  <a16:creationId xmlns:a16="http://schemas.microsoft.com/office/drawing/2014/main" id="{52501989-98A5-6F49-9572-E72E2FE4B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2081" y="2035082"/>
              <a:ext cx="44161" cy="186239"/>
            </a:xfrm>
            <a:custGeom>
              <a:avLst/>
              <a:gdLst>
                <a:gd name="T0" fmla="*/ 22081 w 102"/>
                <a:gd name="T1" fmla="*/ 185805 h 429"/>
                <a:gd name="T2" fmla="*/ 22081 w 102"/>
                <a:gd name="T3" fmla="*/ 185805 h 429"/>
                <a:gd name="T4" fmla="*/ 0 w 102"/>
                <a:gd name="T5" fmla="*/ 164099 h 429"/>
                <a:gd name="T6" fmla="*/ 0 w 102"/>
                <a:gd name="T7" fmla="*/ 22140 h 429"/>
                <a:gd name="T8" fmla="*/ 0 w 102"/>
                <a:gd name="T9" fmla="*/ 22140 h 429"/>
                <a:gd name="T10" fmla="*/ 22081 w 102"/>
                <a:gd name="T11" fmla="*/ 0 h 429"/>
                <a:gd name="T12" fmla="*/ 22081 w 102"/>
                <a:gd name="T13" fmla="*/ 0 h 429"/>
                <a:gd name="T14" fmla="*/ 43728 w 102"/>
                <a:gd name="T15" fmla="*/ 22140 h 429"/>
                <a:gd name="T16" fmla="*/ 43728 w 102"/>
                <a:gd name="T17" fmla="*/ 164099 h 429"/>
                <a:gd name="T18" fmla="*/ 43728 w 102"/>
                <a:gd name="T19" fmla="*/ 164099 h 429"/>
                <a:gd name="T20" fmla="*/ 22081 w 102"/>
                <a:gd name="T21" fmla="*/ 185805 h 4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2" h="429">
                  <a:moveTo>
                    <a:pt x="51" y="428"/>
                  </a:moveTo>
                  <a:lnTo>
                    <a:pt x="51" y="428"/>
                  </a:lnTo>
                  <a:cubicBezTo>
                    <a:pt x="23" y="428"/>
                    <a:pt x="0" y="406"/>
                    <a:pt x="0" y="378"/>
                  </a:cubicBezTo>
                  <a:lnTo>
                    <a:pt x="0" y="51"/>
                  </a:ln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1" y="23"/>
                    <a:pt x="101" y="51"/>
                  </a:cubicBezTo>
                  <a:lnTo>
                    <a:pt x="101" y="378"/>
                  </a:lnTo>
                  <a:cubicBezTo>
                    <a:pt x="101" y="406"/>
                    <a:pt x="79" y="428"/>
                    <a:pt x="51" y="42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95">
              <a:extLst>
                <a:ext uri="{FF2B5EF4-FFF2-40B4-BE49-F238E27FC236}">
                  <a16:creationId xmlns:a16="http://schemas.microsoft.com/office/drawing/2014/main" id="{A6B86D21-35EA-0545-A1A4-1A380BBA2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8081" y="2133000"/>
              <a:ext cx="44161" cy="186241"/>
            </a:xfrm>
            <a:custGeom>
              <a:avLst/>
              <a:gdLst>
                <a:gd name="T0" fmla="*/ 21866 w 103"/>
                <a:gd name="T1" fmla="*/ 185807 h 429"/>
                <a:gd name="T2" fmla="*/ 21866 w 103"/>
                <a:gd name="T3" fmla="*/ 185807 h 429"/>
                <a:gd name="T4" fmla="*/ 0 w 103"/>
                <a:gd name="T5" fmla="*/ 163666 h 429"/>
                <a:gd name="T6" fmla="*/ 0 w 103"/>
                <a:gd name="T7" fmla="*/ 21706 h 429"/>
                <a:gd name="T8" fmla="*/ 0 w 103"/>
                <a:gd name="T9" fmla="*/ 21706 h 429"/>
                <a:gd name="T10" fmla="*/ 21866 w 103"/>
                <a:gd name="T11" fmla="*/ 0 h 429"/>
                <a:gd name="T12" fmla="*/ 21866 w 103"/>
                <a:gd name="T13" fmla="*/ 0 h 429"/>
                <a:gd name="T14" fmla="*/ 43732 w 103"/>
                <a:gd name="T15" fmla="*/ 21706 h 429"/>
                <a:gd name="T16" fmla="*/ 43732 w 103"/>
                <a:gd name="T17" fmla="*/ 163666 h 429"/>
                <a:gd name="T18" fmla="*/ 43732 w 103"/>
                <a:gd name="T19" fmla="*/ 163666 h 429"/>
                <a:gd name="T20" fmla="*/ 21866 w 103"/>
                <a:gd name="T21" fmla="*/ 185807 h 4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3" h="429">
                  <a:moveTo>
                    <a:pt x="51" y="428"/>
                  </a:moveTo>
                  <a:lnTo>
                    <a:pt x="51" y="428"/>
                  </a:lnTo>
                  <a:cubicBezTo>
                    <a:pt x="23" y="428"/>
                    <a:pt x="0" y="405"/>
                    <a:pt x="0" y="377"/>
                  </a:cubicBezTo>
                  <a:lnTo>
                    <a:pt x="0" y="50"/>
                  </a:lnTo>
                  <a:cubicBezTo>
                    <a:pt x="0" y="22"/>
                    <a:pt x="23" y="0"/>
                    <a:pt x="51" y="0"/>
                  </a:cubicBezTo>
                  <a:cubicBezTo>
                    <a:pt x="79" y="0"/>
                    <a:pt x="102" y="22"/>
                    <a:pt x="102" y="50"/>
                  </a:cubicBezTo>
                  <a:lnTo>
                    <a:pt x="102" y="377"/>
                  </a:lnTo>
                  <a:cubicBezTo>
                    <a:pt x="102" y="405"/>
                    <a:pt x="79" y="428"/>
                    <a:pt x="51" y="42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96">
              <a:extLst>
                <a:ext uri="{FF2B5EF4-FFF2-40B4-BE49-F238E27FC236}">
                  <a16:creationId xmlns:a16="http://schemas.microsoft.com/office/drawing/2014/main" id="{5FA3367D-A034-9D4F-9E53-884D405EF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921" y="2029321"/>
              <a:ext cx="188160" cy="44161"/>
            </a:xfrm>
            <a:custGeom>
              <a:avLst/>
              <a:gdLst>
                <a:gd name="T0" fmla="*/ 165843 w 430"/>
                <a:gd name="T1" fmla="*/ 43732 h 103"/>
                <a:gd name="T2" fmla="*/ 22317 w 430"/>
                <a:gd name="T3" fmla="*/ 43732 h 103"/>
                <a:gd name="T4" fmla="*/ 22317 w 430"/>
                <a:gd name="T5" fmla="*/ 43732 h 103"/>
                <a:gd name="T6" fmla="*/ 0 w 430"/>
                <a:gd name="T7" fmla="*/ 21866 h 103"/>
                <a:gd name="T8" fmla="*/ 0 w 430"/>
                <a:gd name="T9" fmla="*/ 21866 h 103"/>
                <a:gd name="T10" fmla="*/ 22317 w 430"/>
                <a:gd name="T11" fmla="*/ 0 h 103"/>
                <a:gd name="T12" fmla="*/ 165843 w 430"/>
                <a:gd name="T13" fmla="*/ 0 h 103"/>
                <a:gd name="T14" fmla="*/ 165843 w 430"/>
                <a:gd name="T15" fmla="*/ 0 h 103"/>
                <a:gd name="T16" fmla="*/ 187722 w 430"/>
                <a:gd name="T17" fmla="*/ 21866 h 103"/>
                <a:gd name="T18" fmla="*/ 187722 w 430"/>
                <a:gd name="T19" fmla="*/ 21866 h 103"/>
                <a:gd name="T20" fmla="*/ 165843 w 430"/>
                <a:gd name="T21" fmla="*/ 43732 h 10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0" h="103">
                  <a:moveTo>
                    <a:pt x="379" y="102"/>
                  </a:moveTo>
                  <a:lnTo>
                    <a:pt x="51" y="102"/>
                  </a:lnTo>
                  <a:cubicBezTo>
                    <a:pt x="23" y="102"/>
                    <a:pt x="0" y="79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lnTo>
                    <a:pt x="379" y="0"/>
                  </a:lnTo>
                  <a:cubicBezTo>
                    <a:pt x="406" y="0"/>
                    <a:pt x="429" y="23"/>
                    <a:pt x="429" y="51"/>
                  </a:cubicBezTo>
                  <a:cubicBezTo>
                    <a:pt x="429" y="79"/>
                    <a:pt x="406" y="102"/>
                    <a:pt x="379" y="10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97">
              <a:extLst>
                <a:ext uri="{FF2B5EF4-FFF2-40B4-BE49-F238E27FC236}">
                  <a16:creationId xmlns:a16="http://schemas.microsoft.com/office/drawing/2014/main" id="{5C403081-6954-474A-8584-6B5BDCAE0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3842" y="2127241"/>
              <a:ext cx="188160" cy="44159"/>
            </a:xfrm>
            <a:custGeom>
              <a:avLst/>
              <a:gdLst>
                <a:gd name="T0" fmla="*/ 165406 w 430"/>
                <a:gd name="T1" fmla="*/ 43726 h 102"/>
                <a:gd name="T2" fmla="*/ 22317 w 430"/>
                <a:gd name="T3" fmla="*/ 43726 h 102"/>
                <a:gd name="T4" fmla="*/ 22317 w 430"/>
                <a:gd name="T5" fmla="*/ 43726 h 102"/>
                <a:gd name="T6" fmla="*/ 0 w 430"/>
                <a:gd name="T7" fmla="*/ 22080 h 102"/>
                <a:gd name="T8" fmla="*/ 0 w 430"/>
                <a:gd name="T9" fmla="*/ 22080 h 102"/>
                <a:gd name="T10" fmla="*/ 22317 w 430"/>
                <a:gd name="T11" fmla="*/ 0 h 102"/>
                <a:gd name="T12" fmla="*/ 165406 w 430"/>
                <a:gd name="T13" fmla="*/ 0 h 102"/>
                <a:gd name="T14" fmla="*/ 165406 w 430"/>
                <a:gd name="T15" fmla="*/ 0 h 102"/>
                <a:gd name="T16" fmla="*/ 187722 w 430"/>
                <a:gd name="T17" fmla="*/ 22080 h 102"/>
                <a:gd name="T18" fmla="*/ 187722 w 430"/>
                <a:gd name="T19" fmla="*/ 22080 h 102"/>
                <a:gd name="T20" fmla="*/ 165406 w 430"/>
                <a:gd name="T21" fmla="*/ 43726 h 1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0" h="102">
                  <a:moveTo>
                    <a:pt x="378" y="101"/>
                  </a:moveTo>
                  <a:lnTo>
                    <a:pt x="51" y="101"/>
                  </a:lnTo>
                  <a:cubicBezTo>
                    <a:pt x="23" y="101"/>
                    <a:pt x="0" y="78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lnTo>
                    <a:pt x="378" y="0"/>
                  </a:lnTo>
                  <a:cubicBezTo>
                    <a:pt x="406" y="0"/>
                    <a:pt x="429" y="23"/>
                    <a:pt x="429" y="51"/>
                  </a:cubicBezTo>
                  <a:cubicBezTo>
                    <a:pt x="429" y="78"/>
                    <a:pt x="406" y="101"/>
                    <a:pt x="378" y="1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98">
              <a:extLst>
                <a:ext uri="{FF2B5EF4-FFF2-40B4-BE49-F238E27FC236}">
                  <a16:creationId xmlns:a16="http://schemas.microsoft.com/office/drawing/2014/main" id="{311F5C56-5EB0-B942-8BFA-B815481E6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481" y="802442"/>
              <a:ext cx="437760" cy="324479"/>
            </a:xfrm>
            <a:custGeom>
              <a:avLst/>
              <a:gdLst>
                <a:gd name="T0" fmla="*/ 218880 w 1006"/>
                <a:gd name="T1" fmla="*/ 324045 h 747"/>
                <a:gd name="T2" fmla="*/ 218880 w 1006"/>
                <a:gd name="T3" fmla="*/ 324045 h 747"/>
                <a:gd name="T4" fmla="*/ 93992 w 1006"/>
                <a:gd name="T5" fmla="*/ 55166 h 747"/>
                <a:gd name="T6" fmla="*/ 93992 w 1006"/>
                <a:gd name="T7" fmla="*/ 55166 h 747"/>
                <a:gd name="T8" fmla="*/ 218880 w 1006"/>
                <a:gd name="T9" fmla="*/ 100341 h 747"/>
                <a:gd name="T10" fmla="*/ 218880 w 1006"/>
                <a:gd name="T11" fmla="*/ 100341 h 747"/>
                <a:gd name="T12" fmla="*/ 343333 w 1006"/>
                <a:gd name="T13" fmla="*/ 55166 h 747"/>
                <a:gd name="T14" fmla="*/ 343333 w 1006"/>
                <a:gd name="T15" fmla="*/ 55166 h 747"/>
                <a:gd name="T16" fmla="*/ 218880 w 1006"/>
                <a:gd name="T17" fmla="*/ 324045 h 7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6" h="747">
                  <a:moveTo>
                    <a:pt x="503" y="746"/>
                  </a:moveTo>
                  <a:lnTo>
                    <a:pt x="503" y="746"/>
                  </a:lnTo>
                  <a:cubicBezTo>
                    <a:pt x="503" y="746"/>
                    <a:pt x="0" y="340"/>
                    <a:pt x="216" y="127"/>
                  </a:cubicBezTo>
                  <a:cubicBezTo>
                    <a:pt x="344" y="0"/>
                    <a:pt x="503" y="231"/>
                    <a:pt x="503" y="231"/>
                  </a:cubicBezTo>
                  <a:cubicBezTo>
                    <a:pt x="503" y="231"/>
                    <a:pt x="661" y="0"/>
                    <a:pt x="789" y="127"/>
                  </a:cubicBezTo>
                  <a:cubicBezTo>
                    <a:pt x="1005" y="340"/>
                    <a:pt x="503" y="746"/>
                    <a:pt x="503" y="74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99">
              <a:extLst>
                <a:ext uri="{FF2B5EF4-FFF2-40B4-BE49-F238E27FC236}">
                  <a16:creationId xmlns:a16="http://schemas.microsoft.com/office/drawing/2014/main" id="{BFBC555C-438A-8A48-9CFF-B1194BAC4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481" y="1933320"/>
              <a:ext cx="437760" cy="324481"/>
            </a:xfrm>
            <a:custGeom>
              <a:avLst/>
              <a:gdLst>
                <a:gd name="T0" fmla="*/ 218880 w 1006"/>
                <a:gd name="T1" fmla="*/ 324046 h 746"/>
                <a:gd name="T2" fmla="*/ 218880 w 1006"/>
                <a:gd name="T3" fmla="*/ 324046 h 746"/>
                <a:gd name="T4" fmla="*/ 93992 w 1006"/>
                <a:gd name="T5" fmla="*/ 54805 h 746"/>
                <a:gd name="T6" fmla="*/ 93992 w 1006"/>
                <a:gd name="T7" fmla="*/ 54805 h 746"/>
                <a:gd name="T8" fmla="*/ 218880 w 1006"/>
                <a:gd name="T9" fmla="*/ 100041 h 746"/>
                <a:gd name="T10" fmla="*/ 218880 w 1006"/>
                <a:gd name="T11" fmla="*/ 100041 h 746"/>
                <a:gd name="T12" fmla="*/ 343333 w 1006"/>
                <a:gd name="T13" fmla="*/ 54805 h 746"/>
                <a:gd name="T14" fmla="*/ 343333 w 1006"/>
                <a:gd name="T15" fmla="*/ 54805 h 746"/>
                <a:gd name="T16" fmla="*/ 218880 w 1006"/>
                <a:gd name="T17" fmla="*/ 324046 h 7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6" h="746">
                  <a:moveTo>
                    <a:pt x="503" y="745"/>
                  </a:moveTo>
                  <a:lnTo>
                    <a:pt x="503" y="745"/>
                  </a:lnTo>
                  <a:cubicBezTo>
                    <a:pt x="503" y="745"/>
                    <a:pt x="0" y="340"/>
                    <a:pt x="216" y="126"/>
                  </a:cubicBezTo>
                  <a:cubicBezTo>
                    <a:pt x="344" y="0"/>
                    <a:pt x="503" y="230"/>
                    <a:pt x="503" y="230"/>
                  </a:cubicBezTo>
                  <a:cubicBezTo>
                    <a:pt x="503" y="230"/>
                    <a:pt x="661" y="0"/>
                    <a:pt x="789" y="126"/>
                  </a:cubicBezTo>
                  <a:cubicBezTo>
                    <a:pt x="1005" y="340"/>
                    <a:pt x="503" y="745"/>
                    <a:pt x="503" y="7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100">
              <a:extLst>
                <a:ext uri="{FF2B5EF4-FFF2-40B4-BE49-F238E27FC236}">
                  <a16:creationId xmlns:a16="http://schemas.microsoft.com/office/drawing/2014/main" id="{93336C0C-C20C-F342-9482-B8BC8D162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921" y="1341960"/>
              <a:ext cx="437760" cy="324481"/>
            </a:xfrm>
            <a:custGeom>
              <a:avLst/>
              <a:gdLst>
                <a:gd name="T0" fmla="*/ 218662 w 1005"/>
                <a:gd name="T1" fmla="*/ 324046 h 746"/>
                <a:gd name="T2" fmla="*/ 218662 w 1005"/>
                <a:gd name="T3" fmla="*/ 324046 h 746"/>
                <a:gd name="T4" fmla="*/ 94521 w 1005"/>
                <a:gd name="T5" fmla="*/ 54805 h 746"/>
                <a:gd name="T6" fmla="*/ 94521 w 1005"/>
                <a:gd name="T7" fmla="*/ 54805 h 746"/>
                <a:gd name="T8" fmla="*/ 218662 w 1005"/>
                <a:gd name="T9" fmla="*/ 100041 h 746"/>
                <a:gd name="T10" fmla="*/ 218662 w 1005"/>
                <a:gd name="T11" fmla="*/ 100041 h 746"/>
                <a:gd name="T12" fmla="*/ 343239 w 1005"/>
                <a:gd name="T13" fmla="*/ 54805 h 746"/>
                <a:gd name="T14" fmla="*/ 343239 w 1005"/>
                <a:gd name="T15" fmla="*/ 54805 h 746"/>
                <a:gd name="T16" fmla="*/ 218662 w 1005"/>
                <a:gd name="T17" fmla="*/ 324046 h 7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5" h="746">
                  <a:moveTo>
                    <a:pt x="502" y="745"/>
                  </a:moveTo>
                  <a:lnTo>
                    <a:pt x="502" y="745"/>
                  </a:lnTo>
                  <a:cubicBezTo>
                    <a:pt x="502" y="745"/>
                    <a:pt x="0" y="339"/>
                    <a:pt x="217" y="126"/>
                  </a:cubicBezTo>
                  <a:cubicBezTo>
                    <a:pt x="343" y="0"/>
                    <a:pt x="502" y="230"/>
                    <a:pt x="502" y="230"/>
                  </a:cubicBezTo>
                  <a:cubicBezTo>
                    <a:pt x="502" y="230"/>
                    <a:pt x="660" y="0"/>
                    <a:pt x="788" y="126"/>
                  </a:cubicBezTo>
                  <a:cubicBezTo>
                    <a:pt x="1004" y="339"/>
                    <a:pt x="502" y="745"/>
                    <a:pt x="502" y="7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101">
              <a:extLst>
                <a:ext uri="{FF2B5EF4-FFF2-40B4-BE49-F238E27FC236}">
                  <a16:creationId xmlns:a16="http://schemas.microsoft.com/office/drawing/2014/main" id="{AA92BAE1-5E4C-A14B-A88E-81638E225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081" y="1341960"/>
              <a:ext cx="437760" cy="324481"/>
            </a:xfrm>
            <a:custGeom>
              <a:avLst/>
              <a:gdLst>
                <a:gd name="T0" fmla="*/ 218445 w 1006"/>
                <a:gd name="T1" fmla="*/ 324046 h 746"/>
                <a:gd name="T2" fmla="*/ 218445 w 1006"/>
                <a:gd name="T3" fmla="*/ 324046 h 746"/>
                <a:gd name="T4" fmla="*/ 93992 w 1006"/>
                <a:gd name="T5" fmla="*/ 54805 h 746"/>
                <a:gd name="T6" fmla="*/ 93992 w 1006"/>
                <a:gd name="T7" fmla="*/ 54805 h 746"/>
                <a:gd name="T8" fmla="*/ 218445 w 1006"/>
                <a:gd name="T9" fmla="*/ 100041 h 746"/>
                <a:gd name="T10" fmla="*/ 218445 w 1006"/>
                <a:gd name="T11" fmla="*/ 100041 h 746"/>
                <a:gd name="T12" fmla="*/ 343333 w 1006"/>
                <a:gd name="T13" fmla="*/ 54805 h 746"/>
                <a:gd name="T14" fmla="*/ 343333 w 1006"/>
                <a:gd name="T15" fmla="*/ 54805 h 746"/>
                <a:gd name="T16" fmla="*/ 218445 w 1006"/>
                <a:gd name="T17" fmla="*/ 324046 h 7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6" h="746">
                  <a:moveTo>
                    <a:pt x="502" y="745"/>
                  </a:moveTo>
                  <a:lnTo>
                    <a:pt x="502" y="745"/>
                  </a:lnTo>
                  <a:cubicBezTo>
                    <a:pt x="502" y="745"/>
                    <a:pt x="0" y="339"/>
                    <a:pt x="216" y="126"/>
                  </a:cubicBezTo>
                  <a:cubicBezTo>
                    <a:pt x="344" y="0"/>
                    <a:pt x="502" y="230"/>
                    <a:pt x="502" y="230"/>
                  </a:cubicBezTo>
                  <a:cubicBezTo>
                    <a:pt x="502" y="230"/>
                    <a:pt x="661" y="0"/>
                    <a:pt x="789" y="126"/>
                  </a:cubicBezTo>
                  <a:cubicBezTo>
                    <a:pt x="1005" y="339"/>
                    <a:pt x="502" y="745"/>
                    <a:pt x="502" y="7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50" name="그림 개체 틀 49" descr="텍스트, 사람, 실내, 가장이(가) 표시된 사진&#10;&#10;자동 생성된 설명">
            <a:extLst>
              <a:ext uri="{FF2B5EF4-FFF2-40B4-BE49-F238E27FC236}">
                <a16:creationId xmlns:a16="http://schemas.microsoft.com/office/drawing/2014/main" id="{7D397C54-F5F9-4447-A21D-3A223877C60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8485" r="8485"/>
          <a:stretch>
            <a:fillRect/>
          </a:stretch>
        </p:blipFill>
        <p:spPr>
          <a:xfrm flipH="1">
            <a:off x="6747916" y="1220493"/>
            <a:ext cx="4211035" cy="3684011"/>
          </a:xfrm>
        </p:spPr>
      </p:pic>
    </p:spTree>
    <p:extLst>
      <p:ext uri="{BB962C8B-B14F-4D97-AF65-F5344CB8AC3E}">
        <p14:creationId xmlns:p14="http://schemas.microsoft.com/office/powerpoint/2010/main" val="2967126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8">
            <a:extLst>
              <a:ext uri="{FF2B5EF4-FFF2-40B4-BE49-F238E27FC236}">
                <a16:creationId xmlns:a16="http://schemas.microsoft.com/office/drawing/2014/main" id="{532A150A-C8EA-144B-8BEA-3560497665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3019" y="1501048"/>
            <a:ext cx="10405961" cy="3885958"/>
            <a:chOff x="1941122" y="1551242"/>
            <a:chExt cx="3701760" cy="1545599"/>
          </a:xfrm>
        </p:grpSpPr>
        <p:sp>
          <p:nvSpPr>
            <p:cNvPr id="179" name="Freeform 18">
              <a:extLst>
                <a:ext uri="{FF2B5EF4-FFF2-40B4-BE49-F238E27FC236}">
                  <a16:creationId xmlns:a16="http://schemas.microsoft.com/office/drawing/2014/main" id="{28E6222E-36C3-944F-9D43-89548A3D5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543" y="1690885"/>
              <a:ext cx="309539" cy="260245"/>
            </a:xfrm>
            <a:custGeom>
              <a:avLst/>
              <a:gdLst>
                <a:gd name="T0" fmla="*/ 656 w 712"/>
                <a:gd name="T1" fmla="*/ 512 h 594"/>
                <a:gd name="T2" fmla="*/ 656 w 712"/>
                <a:gd name="T3" fmla="*/ 512 h 594"/>
                <a:gd name="T4" fmla="*/ 651 w 712"/>
                <a:gd name="T5" fmla="*/ 543 h 594"/>
                <a:gd name="T6" fmla="*/ 651 w 712"/>
                <a:gd name="T7" fmla="*/ 543 h 594"/>
                <a:gd name="T8" fmla="*/ 613 w 712"/>
                <a:gd name="T9" fmla="*/ 555 h 594"/>
                <a:gd name="T10" fmla="*/ 613 w 712"/>
                <a:gd name="T11" fmla="*/ 555 h 594"/>
                <a:gd name="T12" fmla="*/ 0 w 712"/>
                <a:gd name="T13" fmla="*/ 0 h 594"/>
                <a:gd name="T14" fmla="*/ 0 w 712"/>
                <a:gd name="T15" fmla="*/ 0 h 594"/>
                <a:gd name="T16" fmla="*/ 656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656" y="512"/>
                  </a:moveTo>
                  <a:lnTo>
                    <a:pt x="656" y="512"/>
                  </a:lnTo>
                  <a:cubicBezTo>
                    <a:pt x="655" y="522"/>
                    <a:pt x="653" y="532"/>
                    <a:pt x="651" y="543"/>
                  </a:cubicBezTo>
                  <a:lnTo>
                    <a:pt x="651" y="543"/>
                  </a:lnTo>
                  <a:cubicBezTo>
                    <a:pt x="651" y="543"/>
                    <a:pt x="636" y="549"/>
                    <a:pt x="613" y="555"/>
                  </a:cubicBezTo>
                  <a:lnTo>
                    <a:pt x="613" y="555"/>
                  </a:lnTo>
                  <a:cubicBezTo>
                    <a:pt x="507" y="580"/>
                    <a:pt x="206" y="593"/>
                    <a:pt x="0" y="0"/>
                  </a:cubicBezTo>
                  <a:lnTo>
                    <a:pt x="0" y="0"/>
                  </a:lnTo>
                  <a:cubicBezTo>
                    <a:pt x="0" y="0"/>
                    <a:pt x="711" y="133"/>
                    <a:pt x="656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9D4F28E8-3718-6440-B160-995DA03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310" y="1771815"/>
              <a:ext cx="182549" cy="161859"/>
            </a:xfrm>
            <a:custGeom>
              <a:avLst/>
              <a:gdLst>
                <a:gd name="T0" fmla="*/ 419 w 420"/>
                <a:gd name="T1" fmla="*/ 326 h 370"/>
                <a:gd name="T2" fmla="*/ 419 w 420"/>
                <a:gd name="T3" fmla="*/ 326 h 370"/>
                <a:gd name="T4" fmla="*/ 414 w 420"/>
                <a:gd name="T5" fmla="*/ 357 h 370"/>
                <a:gd name="T6" fmla="*/ 414 w 420"/>
                <a:gd name="T7" fmla="*/ 357 h 370"/>
                <a:gd name="T8" fmla="*/ 376 w 420"/>
                <a:gd name="T9" fmla="*/ 369 h 370"/>
                <a:gd name="T10" fmla="*/ 376 w 420"/>
                <a:gd name="T11" fmla="*/ 369 h 370"/>
                <a:gd name="T12" fmla="*/ 17 w 420"/>
                <a:gd name="T13" fmla="*/ 60 h 370"/>
                <a:gd name="T14" fmla="*/ 17 w 420"/>
                <a:gd name="T15" fmla="*/ 60 h 370"/>
                <a:gd name="T16" fmla="*/ 10 w 420"/>
                <a:gd name="T17" fmla="*/ 17 h 370"/>
                <a:gd name="T18" fmla="*/ 10 w 420"/>
                <a:gd name="T19" fmla="*/ 17 h 370"/>
                <a:gd name="T20" fmla="*/ 52 w 420"/>
                <a:gd name="T21" fmla="*/ 10 h 370"/>
                <a:gd name="T22" fmla="*/ 52 w 420"/>
                <a:gd name="T23" fmla="*/ 10 h 370"/>
                <a:gd name="T24" fmla="*/ 419 w 420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370">
                  <a:moveTo>
                    <a:pt x="419" y="326"/>
                  </a:moveTo>
                  <a:lnTo>
                    <a:pt x="419" y="326"/>
                  </a:lnTo>
                  <a:cubicBezTo>
                    <a:pt x="418" y="336"/>
                    <a:pt x="416" y="346"/>
                    <a:pt x="414" y="357"/>
                  </a:cubicBezTo>
                  <a:lnTo>
                    <a:pt x="414" y="357"/>
                  </a:lnTo>
                  <a:cubicBezTo>
                    <a:pt x="414" y="357"/>
                    <a:pt x="399" y="363"/>
                    <a:pt x="376" y="369"/>
                  </a:cubicBezTo>
                  <a:lnTo>
                    <a:pt x="376" y="369"/>
                  </a:lnTo>
                  <a:cubicBezTo>
                    <a:pt x="289" y="280"/>
                    <a:pt x="169" y="170"/>
                    <a:pt x="17" y="60"/>
                  </a:cubicBezTo>
                  <a:lnTo>
                    <a:pt x="17" y="60"/>
                  </a:lnTo>
                  <a:cubicBezTo>
                    <a:pt x="3" y="50"/>
                    <a:pt x="0" y="31"/>
                    <a:pt x="10" y="17"/>
                  </a:cubicBezTo>
                  <a:lnTo>
                    <a:pt x="10" y="17"/>
                  </a:lnTo>
                  <a:cubicBezTo>
                    <a:pt x="20" y="4"/>
                    <a:pt x="38" y="0"/>
                    <a:pt x="52" y="10"/>
                  </a:cubicBezTo>
                  <a:lnTo>
                    <a:pt x="52" y="10"/>
                  </a:lnTo>
                  <a:cubicBezTo>
                    <a:pt x="209" y="124"/>
                    <a:pt x="331" y="236"/>
                    <a:pt x="419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1" name="Freeform 20">
              <a:extLst>
                <a:ext uri="{FF2B5EF4-FFF2-40B4-BE49-F238E27FC236}">
                  <a16:creationId xmlns:a16="http://schemas.microsoft.com/office/drawing/2014/main" id="{C3BE55D0-552F-3F4D-BD77-6D1C3845C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868" y="1551242"/>
              <a:ext cx="292077" cy="349109"/>
            </a:xfrm>
            <a:custGeom>
              <a:avLst/>
              <a:gdLst>
                <a:gd name="T0" fmla="*/ 427 w 670"/>
                <a:gd name="T1" fmla="*/ 777 h 802"/>
                <a:gd name="T2" fmla="*/ 427 w 670"/>
                <a:gd name="T3" fmla="*/ 777 h 802"/>
                <a:gd name="T4" fmla="*/ 405 w 670"/>
                <a:gd name="T5" fmla="*/ 801 h 802"/>
                <a:gd name="T6" fmla="*/ 405 w 670"/>
                <a:gd name="T7" fmla="*/ 801 h 802"/>
                <a:gd name="T8" fmla="*/ 367 w 670"/>
                <a:gd name="T9" fmla="*/ 791 h 802"/>
                <a:gd name="T10" fmla="*/ 367 w 670"/>
                <a:gd name="T11" fmla="*/ 791 h 802"/>
                <a:gd name="T12" fmla="*/ 129 w 670"/>
                <a:gd name="T13" fmla="*/ 0 h 802"/>
                <a:gd name="T14" fmla="*/ 129 w 670"/>
                <a:gd name="T15" fmla="*/ 0 h 802"/>
                <a:gd name="T16" fmla="*/ 427 w 670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0" h="802">
                  <a:moveTo>
                    <a:pt x="427" y="777"/>
                  </a:moveTo>
                  <a:lnTo>
                    <a:pt x="427" y="777"/>
                  </a:lnTo>
                  <a:cubicBezTo>
                    <a:pt x="420" y="786"/>
                    <a:pt x="413" y="793"/>
                    <a:pt x="405" y="801"/>
                  </a:cubicBezTo>
                  <a:lnTo>
                    <a:pt x="405" y="801"/>
                  </a:lnTo>
                  <a:cubicBezTo>
                    <a:pt x="405" y="801"/>
                    <a:pt x="391" y="799"/>
                    <a:pt x="367" y="791"/>
                  </a:cubicBezTo>
                  <a:lnTo>
                    <a:pt x="367" y="791"/>
                  </a:lnTo>
                  <a:cubicBezTo>
                    <a:pt x="264" y="759"/>
                    <a:pt x="0" y="614"/>
                    <a:pt x="129" y="0"/>
                  </a:cubicBezTo>
                  <a:lnTo>
                    <a:pt x="129" y="0"/>
                  </a:lnTo>
                  <a:cubicBezTo>
                    <a:pt x="129" y="0"/>
                    <a:pt x="669" y="481"/>
                    <a:pt x="427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2" name="Freeform 21">
              <a:extLst>
                <a:ext uri="{FF2B5EF4-FFF2-40B4-BE49-F238E27FC236}">
                  <a16:creationId xmlns:a16="http://schemas.microsoft.com/office/drawing/2014/main" id="{07CE09BC-D45C-E94A-8187-741DDE705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936" y="1678191"/>
              <a:ext cx="93655" cy="220573"/>
            </a:xfrm>
            <a:custGeom>
              <a:avLst/>
              <a:gdLst>
                <a:gd name="T0" fmla="*/ 215 w 216"/>
                <a:gd name="T1" fmla="*/ 482 h 507"/>
                <a:gd name="T2" fmla="*/ 215 w 216"/>
                <a:gd name="T3" fmla="*/ 482 h 507"/>
                <a:gd name="T4" fmla="*/ 193 w 216"/>
                <a:gd name="T5" fmla="*/ 506 h 507"/>
                <a:gd name="T6" fmla="*/ 193 w 216"/>
                <a:gd name="T7" fmla="*/ 506 h 507"/>
                <a:gd name="T8" fmla="*/ 155 w 216"/>
                <a:gd name="T9" fmla="*/ 496 h 507"/>
                <a:gd name="T10" fmla="*/ 155 w 216"/>
                <a:gd name="T11" fmla="*/ 496 h 507"/>
                <a:gd name="T12" fmla="*/ 7 w 216"/>
                <a:gd name="T13" fmla="*/ 47 h 507"/>
                <a:gd name="T14" fmla="*/ 7 w 216"/>
                <a:gd name="T15" fmla="*/ 47 h 507"/>
                <a:gd name="T16" fmla="*/ 23 w 216"/>
                <a:gd name="T17" fmla="*/ 7 h 507"/>
                <a:gd name="T18" fmla="*/ 23 w 216"/>
                <a:gd name="T19" fmla="*/ 7 h 507"/>
                <a:gd name="T20" fmla="*/ 63 w 216"/>
                <a:gd name="T21" fmla="*/ 22 h 507"/>
                <a:gd name="T22" fmla="*/ 63 w 216"/>
                <a:gd name="T23" fmla="*/ 22 h 507"/>
                <a:gd name="T24" fmla="*/ 215 w 216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507">
                  <a:moveTo>
                    <a:pt x="215" y="482"/>
                  </a:moveTo>
                  <a:lnTo>
                    <a:pt x="215" y="482"/>
                  </a:lnTo>
                  <a:cubicBezTo>
                    <a:pt x="208" y="491"/>
                    <a:pt x="201" y="498"/>
                    <a:pt x="193" y="506"/>
                  </a:cubicBezTo>
                  <a:lnTo>
                    <a:pt x="193" y="506"/>
                  </a:lnTo>
                  <a:cubicBezTo>
                    <a:pt x="193" y="506"/>
                    <a:pt x="179" y="504"/>
                    <a:pt x="155" y="496"/>
                  </a:cubicBezTo>
                  <a:lnTo>
                    <a:pt x="155" y="496"/>
                  </a:lnTo>
                  <a:cubicBezTo>
                    <a:pt x="127" y="376"/>
                    <a:pt x="81" y="220"/>
                    <a:pt x="7" y="47"/>
                  </a:cubicBezTo>
                  <a:lnTo>
                    <a:pt x="7" y="47"/>
                  </a:lnTo>
                  <a:cubicBezTo>
                    <a:pt x="0" y="31"/>
                    <a:pt x="7" y="13"/>
                    <a:pt x="23" y="7"/>
                  </a:cubicBezTo>
                  <a:lnTo>
                    <a:pt x="23" y="7"/>
                  </a:lnTo>
                  <a:cubicBezTo>
                    <a:pt x="38" y="0"/>
                    <a:pt x="56" y="7"/>
                    <a:pt x="63" y="22"/>
                  </a:cubicBezTo>
                  <a:lnTo>
                    <a:pt x="63" y="22"/>
                  </a:lnTo>
                  <a:cubicBezTo>
                    <a:pt x="139" y="201"/>
                    <a:pt x="186" y="360"/>
                    <a:pt x="215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3" name="Freeform 22">
              <a:extLst>
                <a:ext uri="{FF2B5EF4-FFF2-40B4-BE49-F238E27FC236}">
                  <a16:creationId xmlns:a16="http://schemas.microsoft.com/office/drawing/2014/main" id="{33E83F87-C695-9B43-9E59-C0F9BB767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571" y="1552828"/>
              <a:ext cx="276203" cy="357043"/>
            </a:xfrm>
            <a:custGeom>
              <a:avLst/>
              <a:gdLst>
                <a:gd name="T0" fmla="*/ 267 w 634"/>
                <a:gd name="T1" fmla="*/ 813 h 822"/>
                <a:gd name="T2" fmla="*/ 267 w 634"/>
                <a:gd name="T3" fmla="*/ 813 h 822"/>
                <a:gd name="T4" fmla="*/ 237 w 634"/>
                <a:gd name="T5" fmla="*/ 821 h 822"/>
                <a:gd name="T6" fmla="*/ 237 w 634"/>
                <a:gd name="T7" fmla="*/ 821 h 822"/>
                <a:gd name="T8" fmla="*/ 210 w 634"/>
                <a:gd name="T9" fmla="*/ 792 h 822"/>
                <a:gd name="T10" fmla="*/ 210 w 634"/>
                <a:gd name="T11" fmla="*/ 792 h 822"/>
                <a:gd name="T12" fmla="*/ 445 w 634"/>
                <a:gd name="T13" fmla="*/ 0 h 822"/>
                <a:gd name="T14" fmla="*/ 445 w 634"/>
                <a:gd name="T15" fmla="*/ 0 h 822"/>
                <a:gd name="T16" fmla="*/ 267 w 634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4" h="822">
                  <a:moveTo>
                    <a:pt x="267" y="813"/>
                  </a:moveTo>
                  <a:lnTo>
                    <a:pt x="267" y="813"/>
                  </a:lnTo>
                  <a:cubicBezTo>
                    <a:pt x="258" y="816"/>
                    <a:pt x="248" y="818"/>
                    <a:pt x="237" y="821"/>
                  </a:cubicBezTo>
                  <a:lnTo>
                    <a:pt x="237" y="821"/>
                  </a:lnTo>
                  <a:cubicBezTo>
                    <a:pt x="237" y="821"/>
                    <a:pt x="226" y="811"/>
                    <a:pt x="210" y="792"/>
                  </a:cubicBezTo>
                  <a:lnTo>
                    <a:pt x="210" y="792"/>
                  </a:lnTo>
                  <a:cubicBezTo>
                    <a:pt x="142" y="708"/>
                    <a:pt x="0" y="442"/>
                    <a:pt x="445" y="0"/>
                  </a:cubicBezTo>
                  <a:lnTo>
                    <a:pt x="445" y="0"/>
                  </a:lnTo>
                  <a:cubicBezTo>
                    <a:pt x="445" y="0"/>
                    <a:pt x="633" y="698"/>
                    <a:pt x="267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4" name="Freeform 23">
              <a:extLst>
                <a:ext uri="{FF2B5EF4-FFF2-40B4-BE49-F238E27FC236}">
                  <a16:creationId xmlns:a16="http://schemas.microsoft.com/office/drawing/2014/main" id="{34B7C0A1-8232-2545-9116-A0ADC2B73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052" y="1686124"/>
              <a:ext cx="80956" cy="223747"/>
            </a:xfrm>
            <a:custGeom>
              <a:avLst/>
              <a:gdLst>
                <a:gd name="T0" fmla="*/ 57 w 187"/>
                <a:gd name="T1" fmla="*/ 507 h 516"/>
                <a:gd name="T2" fmla="*/ 57 w 187"/>
                <a:gd name="T3" fmla="*/ 507 h 516"/>
                <a:gd name="T4" fmla="*/ 27 w 187"/>
                <a:gd name="T5" fmla="*/ 515 h 516"/>
                <a:gd name="T6" fmla="*/ 27 w 187"/>
                <a:gd name="T7" fmla="*/ 515 h 516"/>
                <a:gd name="T8" fmla="*/ 0 w 187"/>
                <a:gd name="T9" fmla="*/ 486 h 516"/>
                <a:gd name="T10" fmla="*/ 0 w 187"/>
                <a:gd name="T11" fmla="*/ 486 h 516"/>
                <a:gd name="T12" fmla="*/ 123 w 187"/>
                <a:gd name="T13" fmla="*/ 28 h 516"/>
                <a:gd name="T14" fmla="*/ 123 w 187"/>
                <a:gd name="T15" fmla="*/ 28 h 516"/>
                <a:gd name="T16" fmla="*/ 158 w 187"/>
                <a:gd name="T17" fmla="*/ 4 h 516"/>
                <a:gd name="T18" fmla="*/ 158 w 187"/>
                <a:gd name="T19" fmla="*/ 4 h 516"/>
                <a:gd name="T20" fmla="*/ 183 w 187"/>
                <a:gd name="T21" fmla="*/ 39 h 516"/>
                <a:gd name="T22" fmla="*/ 183 w 187"/>
                <a:gd name="T23" fmla="*/ 39 h 516"/>
                <a:gd name="T24" fmla="*/ 57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57" y="507"/>
                  </a:moveTo>
                  <a:lnTo>
                    <a:pt x="57" y="507"/>
                  </a:lnTo>
                  <a:cubicBezTo>
                    <a:pt x="48" y="510"/>
                    <a:pt x="38" y="512"/>
                    <a:pt x="27" y="515"/>
                  </a:cubicBezTo>
                  <a:lnTo>
                    <a:pt x="27" y="515"/>
                  </a:lnTo>
                  <a:cubicBezTo>
                    <a:pt x="27" y="515"/>
                    <a:pt x="16" y="505"/>
                    <a:pt x="0" y="486"/>
                  </a:cubicBezTo>
                  <a:lnTo>
                    <a:pt x="0" y="486"/>
                  </a:lnTo>
                  <a:cubicBezTo>
                    <a:pt x="43" y="370"/>
                    <a:pt x="90" y="214"/>
                    <a:pt x="123" y="28"/>
                  </a:cubicBezTo>
                  <a:lnTo>
                    <a:pt x="123" y="28"/>
                  </a:lnTo>
                  <a:cubicBezTo>
                    <a:pt x="126" y="11"/>
                    <a:pt x="142" y="0"/>
                    <a:pt x="158" y="4"/>
                  </a:cubicBezTo>
                  <a:lnTo>
                    <a:pt x="158" y="4"/>
                  </a:lnTo>
                  <a:cubicBezTo>
                    <a:pt x="175" y="7"/>
                    <a:pt x="186" y="23"/>
                    <a:pt x="183" y="39"/>
                  </a:cubicBezTo>
                  <a:lnTo>
                    <a:pt x="183" y="39"/>
                  </a:lnTo>
                  <a:cubicBezTo>
                    <a:pt x="149" y="229"/>
                    <a:pt x="101" y="388"/>
                    <a:pt x="57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5" name="Freeform 24">
              <a:extLst>
                <a:ext uri="{FF2B5EF4-FFF2-40B4-BE49-F238E27FC236}">
                  <a16:creationId xmlns:a16="http://schemas.microsoft.com/office/drawing/2014/main" id="{CEAA8EB8-3095-3C47-BC33-2C30F4175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034" y="1690885"/>
              <a:ext cx="309539" cy="260245"/>
            </a:xfrm>
            <a:custGeom>
              <a:avLst/>
              <a:gdLst>
                <a:gd name="T0" fmla="*/ 55 w 712"/>
                <a:gd name="T1" fmla="*/ 512 h 594"/>
                <a:gd name="T2" fmla="*/ 55 w 712"/>
                <a:gd name="T3" fmla="*/ 512 h 594"/>
                <a:gd name="T4" fmla="*/ 61 w 712"/>
                <a:gd name="T5" fmla="*/ 543 h 594"/>
                <a:gd name="T6" fmla="*/ 61 w 712"/>
                <a:gd name="T7" fmla="*/ 543 h 594"/>
                <a:gd name="T8" fmla="*/ 99 w 712"/>
                <a:gd name="T9" fmla="*/ 555 h 594"/>
                <a:gd name="T10" fmla="*/ 99 w 712"/>
                <a:gd name="T11" fmla="*/ 555 h 594"/>
                <a:gd name="T12" fmla="*/ 711 w 712"/>
                <a:gd name="T13" fmla="*/ 0 h 594"/>
                <a:gd name="T14" fmla="*/ 711 w 712"/>
                <a:gd name="T15" fmla="*/ 0 h 594"/>
                <a:gd name="T16" fmla="*/ 55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55" y="512"/>
                  </a:moveTo>
                  <a:lnTo>
                    <a:pt x="55" y="512"/>
                  </a:lnTo>
                  <a:cubicBezTo>
                    <a:pt x="56" y="522"/>
                    <a:pt x="58" y="532"/>
                    <a:pt x="61" y="543"/>
                  </a:cubicBezTo>
                  <a:lnTo>
                    <a:pt x="61" y="543"/>
                  </a:lnTo>
                  <a:cubicBezTo>
                    <a:pt x="61" y="543"/>
                    <a:pt x="75" y="549"/>
                    <a:pt x="99" y="555"/>
                  </a:cubicBezTo>
                  <a:lnTo>
                    <a:pt x="99" y="555"/>
                  </a:lnTo>
                  <a:cubicBezTo>
                    <a:pt x="204" y="580"/>
                    <a:pt x="505" y="593"/>
                    <a:pt x="711" y="0"/>
                  </a:cubicBezTo>
                  <a:lnTo>
                    <a:pt x="711" y="0"/>
                  </a:lnTo>
                  <a:cubicBezTo>
                    <a:pt x="711" y="0"/>
                    <a:pt x="0" y="133"/>
                    <a:pt x="55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6" name="Freeform 25">
              <a:extLst>
                <a:ext uri="{FF2B5EF4-FFF2-40B4-BE49-F238E27FC236}">
                  <a16:creationId xmlns:a16="http://schemas.microsoft.com/office/drawing/2014/main" id="{FED598FD-10B5-2344-81FE-F70F88745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845" y="1771815"/>
              <a:ext cx="182548" cy="161859"/>
            </a:xfrm>
            <a:custGeom>
              <a:avLst/>
              <a:gdLst>
                <a:gd name="T0" fmla="*/ 0 w 421"/>
                <a:gd name="T1" fmla="*/ 326 h 370"/>
                <a:gd name="T2" fmla="*/ 0 w 421"/>
                <a:gd name="T3" fmla="*/ 326 h 370"/>
                <a:gd name="T4" fmla="*/ 6 w 421"/>
                <a:gd name="T5" fmla="*/ 357 h 370"/>
                <a:gd name="T6" fmla="*/ 6 w 421"/>
                <a:gd name="T7" fmla="*/ 357 h 370"/>
                <a:gd name="T8" fmla="*/ 44 w 421"/>
                <a:gd name="T9" fmla="*/ 369 h 370"/>
                <a:gd name="T10" fmla="*/ 44 w 421"/>
                <a:gd name="T11" fmla="*/ 369 h 370"/>
                <a:gd name="T12" fmla="*/ 403 w 421"/>
                <a:gd name="T13" fmla="*/ 60 h 370"/>
                <a:gd name="T14" fmla="*/ 403 w 421"/>
                <a:gd name="T15" fmla="*/ 60 h 370"/>
                <a:gd name="T16" fmla="*/ 410 w 421"/>
                <a:gd name="T17" fmla="*/ 17 h 370"/>
                <a:gd name="T18" fmla="*/ 410 w 421"/>
                <a:gd name="T19" fmla="*/ 17 h 370"/>
                <a:gd name="T20" fmla="*/ 367 w 421"/>
                <a:gd name="T21" fmla="*/ 10 h 370"/>
                <a:gd name="T22" fmla="*/ 367 w 421"/>
                <a:gd name="T23" fmla="*/ 10 h 370"/>
                <a:gd name="T24" fmla="*/ 0 w 421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370">
                  <a:moveTo>
                    <a:pt x="0" y="326"/>
                  </a:moveTo>
                  <a:lnTo>
                    <a:pt x="0" y="326"/>
                  </a:lnTo>
                  <a:cubicBezTo>
                    <a:pt x="1" y="336"/>
                    <a:pt x="3" y="346"/>
                    <a:pt x="6" y="357"/>
                  </a:cubicBezTo>
                  <a:lnTo>
                    <a:pt x="6" y="357"/>
                  </a:lnTo>
                  <a:cubicBezTo>
                    <a:pt x="6" y="357"/>
                    <a:pt x="20" y="363"/>
                    <a:pt x="44" y="369"/>
                  </a:cubicBezTo>
                  <a:lnTo>
                    <a:pt x="44" y="369"/>
                  </a:lnTo>
                  <a:cubicBezTo>
                    <a:pt x="130" y="280"/>
                    <a:pt x="250" y="170"/>
                    <a:pt x="403" y="60"/>
                  </a:cubicBezTo>
                  <a:lnTo>
                    <a:pt x="403" y="60"/>
                  </a:lnTo>
                  <a:cubicBezTo>
                    <a:pt x="416" y="50"/>
                    <a:pt x="420" y="31"/>
                    <a:pt x="410" y="17"/>
                  </a:cubicBezTo>
                  <a:lnTo>
                    <a:pt x="410" y="17"/>
                  </a:lnTo>
                  <a:cubicBezTo>
                    <a:pt x="400" y="4"/>
                    <a:pt x="381" y="0"/>
                    <a:pt x="367" y="10"/>
                  </a:cubicBezTo>
                  <a:lnTo>
                    <a:pt x="367" y="10"/>
                  </a:lnTo>
                  <a:cubicBezTo>
                    <a:pt x="210" y="124"/>
                    <a:pt x="88" y="236"/>
                    <a:pt x="0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7" name="Freeform 26">
              <a:extLst>
                <a:ext uri="{FF2B5EF4-FFF2-40B4-BE49-F238E27FC236}">
                  <a16:creationId xmlns:a16="http://schemas.microsoft.com/office/drawing/2014/main" id="{DF5EAA8C-FBAD-D648-8B5C-40C67CC84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758" y="1551242"/>
              <a:ext cx="290489" cy="349109"/>
            </a:xfrm>
            <a:custGeom>
              <a:avLst/>
              <a:gdLst>
                <a:gd name="T0" fmla="*/ 243 w 671"/>
                <a:gd name="T1" fmla="*/ 777 h 802"/>
                <a:gd name="T2" fmla="*/ 243 w 671"/>
                <a:gd name="T3" fmla="*/ 777 h 802"/>
                <a:gd name="T4" fmla="*/ 263 w 671"/>
                <a:gd name="T5" fmla="*/ 801 h 802"/>
                <a:gd name="T6" fmla="*/ 263 w 671"/>
                <a:gd name="T7" fmla="*/ 801 h 802"/>
                <a:gd name="T8" fmla="*/ 303 w 671"/>
                <a:gd name="T9" fmla="*/ 791 h 802"/>
                <a:gd name="T10" fmla="*/ 303 w 671"/>
                <a:gd name="T11" fmla="*/ 791 h 802"/>
                <a:gd name="T12" fmla="*/ 540 w 671"/>
                <a:gd name="T13" fmla="*/ 0 h 802"/>
                <a:gd name="T14" fmla="*/ 540 w 671"/>
                <a:gd name="T15" fmla="*/ 0 h 802"/>
                <a:gd name="T16" fmla="*/ 243 w 671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802">
                  <a:moveTo>
                    <a:pt x="243" y="777"/>
                  </a:moveTo>
                  <a:lnTo>
                    <a:pt x="243" y="777"/>
                  </a:lnTo>
                  <a:cubicBezTo>
                    <a:pt x="249" y="786"/>
                    <a:pt x="256" y="793"/>
                    <a:pt x="263" y="801"/>
                  </a:cubicBezTo>
                  <a:lnTo>
                    <a:pt x="263" y="801"/>
                  </a:lnTo>
                  <a:cubicBezTo>
                    <a:pt x="263" y="801"/>
                    <a:pt x="278" y="799"/>
                    <a:pt x="303" y="791"/>
                  </a:cubicBezTo>
                  <a:lnTo>
                    <a:pt x="303" y="791"/>
                  </a:lnTo>
                  <a:cubicBezTo>
                    <a:pt x="405" y="759"/>
                    <a:pt x="670" y="614"/>
                    <a:pt x="540" y="0"/>
                  </a:cubicBezTo>
                  <a:lnTo>
                    <a:pt x="540" y="0"/>
                  </a:lnTo>
                  <a:cubicBezTo>
                    <a:pt x="540" y="0"/>
                    <a:pt x="0" y="481"/>
                    <a:pt x="243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8" name="Freeform 27">
              <a:extLst>
                <a:ext uri="{FF2B5EF4-FFF2-40B4-BE49-F238E27FC236}">
                  <a16:creationId xmlns:a16="http://schemas.microsoft.com/office/drawing/2014/main" id="{322ACAFD-5BEA-DB45-98CE-5BC38EB4B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111" y="1678191"/>
              <a:ext cx="95243" cy="220573"/>
            </a:xfrm>
            <a:custGeom>
              <a:avLst/>
              <a:gdLst>
                <a:gd name="T0" fmla="*/ 0 w 215"/>
                <a:gd name="T1" fmla="*/ 482 h 507"/>
                <a:gd name="T2" fmla="*/ 0 w 215"/>
                <a:gd name="T3" fmla="*/ 482 h 507"/>
                <a:gd name="T4" fmla="*/ 20 w 215"/>
                <a:gd name="T5" fmla="*/ 506 h 507"/>
                <a:gd name="T6" fmla="*/ 20 w 215"/>
                <a:gd name="T7" fmla="*/ 506 h 507"/>
                <a:gd name="T8" fmla="*/ 60 w 215"/>
                <a:gd name="T9" fmla="*/ 496 h 507"/>
                <a:gd name="T10" fmla="*/ 60 w 215"/>
                <a:gd name="T11" fmla="*/ 496 h 507"/>
                <a:gd name="T12" fmla="*/ 207 w 215"/>
                <a:gd name="T13" fmla="*/ 47 h 507"/>
                <a:gd name="T14" fmla="*/ 207 w 215"/>
                <a:gd name="T15" fmla="*/ 47 h 507"/>
                <a:gd name="T16" fmla="*/ 191 w 215"/>
                <a:gd name="T17" fmla="*/ 7 h 507"/>
                <a:gd name="T18" fmla="*/ 191 w 215"/>
                <a:gd name="T19" fmla="*/ 7 h 507"/>
                <a:gd name="T20" fmla="*/ 151 w 215"/>
                <a:gd name="T21" fmla="*/ 22 h 507"/>
                <a:gd name="T22" fmla="*/ 151 w 215"/>
                <a:gd name="T23" fmla="*/ 22 h 507"/>
                <a:gd name="T24" fmla="*/ 0 w 215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507">
                  <a:moveTo>
                    <a:pt x="0" y="482"/>
                  </a:moveTo>
                  <a:lnTo>
                    <a:pt x="0" y="482"/>
                  </a:lnTo>
                  <a:cubicBezTo>
                    <a:pt x="6" y="491"/>
                    <a:pt x="13" y="498"/>
                    <a:pt x="20" y="506"/>
                  </a:cubicBezTo>
                  <a:lnTo>
                    <a:pt x="20" y="506"/>
                  </a:lnTo>
                  <a:cubicBezTo>
                    <a:pt x="20" y="506"/>
                    <a:pt x="35" y="504"/>
                    <a:pt x="60" y="496"/>
                  </a:cubicBezTo>
                  <a:lnTo>
                    <a:pt x="60" y="496"/>
                  </a:lnTo>
                  <a:cubicBezTo>
                    <a:pt x="88" y="376"/>
                    <a:pt x="133" y="220"/>
                    <a:pt x="207" y="47"/>
                  </a:cubicBezTo>
                  <a:lnTo>
                    <a:pt x="207" y="47"/>
                  </a:lnTo>
                  <a:cubicBezTo>
                    <a:pt x="214" y="31"/>
                    <a:pt x="207" y="13"/>
                    <a:pt x="191" y="7"/>
                  </a:cubicBezTo>
                  <a:lnTo>
                    <a:pt x="191" y="7"/>
                  </a:lnTo>
                  <a:cubicBezTo>
                    <a:pt x="176" y="0"/>
                    <a:pt x="158" y="7"/>
                    <a:pt x="151" y="22"/>
                  </a:cubicBezTo>
                  <a:lnTo>
                    <a:pt x="151" y="22"/>
                  </a:lnTo>
                  <a:cubicBezTo>
                    <a:pt x="75" y="201"/>
                    <a:pt x="28" y="360"/>
                    <a:pt x="0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9" name="Freeform 28">
              <a:extLst>
                <a:ext uri="{FF2B5EF4-FFF2-40B4-BE49-F238E27FC236}">
                  <a16:creationId xmlns:a16="http://schemas.microsoft.com/office/drawing/2014/main" id="{9FE8943D-7528-3E43-84D7-51DC56DA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27" y="1552828"/>
              <a:ext cx="276203" cy="357043"/>
            </a:xfrm>
            <a:custGeom>
              <a:avLst/>
              <a:gdLst>
                <a:gd name="T0" fmla="*/ 365 w 633"/>
                <a:gd name="T1" fmla="*/ 813 h 822"/>
                <a:gd name="T2" fmla="*/ 365 w 633"/>
                <a:gd name="T3" fmla="*/ 813 h 822"/>
                <a:gd name="T4" fmla="*/ 395 w 633"/>
                <a:gd name="T5" fmla="*/ 821 h 822"/>
                <a:gd name="T6" fmla="*/ 395 w 633"/>
                <a:gd name="T7" fmla="*/ 821 h 822"/>
                <a:gd name="T8" fmla="*/ 422 w 633"/>
                <a:gd name="T9" fmla="*/ 792 h 822"/>
                <a:gd name="T10" fmla="*/ 422 w 633"/>
                <a:gd name="T11" fmla="*/ 792 h 822"/>
                <a:gd name="T12" fmla="*/ 187 w 633"/>
                <a:gd name="T13" fmla="*/ 0 h 822"/>
                <a:gd name="T14" fmla="*/ 187 w 633"/>
                <a:gd name="T15" fmla="*/ 0 h 822"/>
                <a:gd name="T16" fmla="*/ 365 w 633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3" h="822">
                  <a:moveTo>
                    <a:pt x="365" y="813"/>
                  </a:moveTo>
                  <a:lnTo>
                    <a:pt x="365" y="813"/>
                  </a:lnTo>
                  <a:cubicBezTo>
                    <a:pt x="374" y="816"/>
                    <a:pt x="384" y="818"/>
                    <a:pt x="395" y="821"/>
                  </a:cubicBezTo>
                  <a:lnTo>
                    <a:pt x="395" y="821"/>
                  </a:lnTo>
                  <a:cubicBezTo>
                    <a:pt x="395" y="821"/>
                    <a:pt x="406" y="811"/>
                    <a:pt x="422" y="792"/>
                  </a:cubicBezTo>
                  <a:lnTo>
                    <a:pt x="422" y="792"/>
                  </a:lnTo>
                  <a:cubicBezTo>
                    <a:pt x="490" y="708"/>
                    <a:pt x="632" y="442"/>
                    <a:pt x="187" y="0"/>
                  </a:cubicBezTo>
                  <a:lnTo>
                    <a:pt x="187" y="0"/>
                  </a:lnTo>
                  <a:cubicBezTo>
                    <a:pt x="187" y="0"/>
                    <a:pt x="0" y="698"/>
                    <a:pt x="365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90" name="Freeform 29">
              <a:extLst>
                <a:ext uri="{FF2B5EF4-FFF2-40B4-BE49-F238E27FC236}">
                  <a16:creationId xmlns:a16="http://schemas.microsoft.com/office/drawing/2014/main" id="{8F2BACE7-1AC4-6848-9153-42D4A55E4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107" y="1686124"/>
              <a:ext cx="80956" cy="223747"/>
            </a:xfrm>
            <a:custGeom>
              <a:avLst/>
              <a:gdLst>
                <a:gd name="T0" fmla="*/ 129 w 187"/>
                <a:gd name="T1" fmla="*/ 507 h 516"/>
                <a:gd name="T2" fmla="*/ 129 w 187"/>
                <a:gd name="T3" fmla="*/ 507 h 516"/>
                <a:gd name="T4" fmla="*/ 159 w 187"/>
                <a:gd name="T5" fmla="*/ 515 h 516"/>
                <a:gd name="T6" fmla="*/ 159 w 187"/>
                <a:gd name="T7" fmla="*/ 515 h 516"/>
                <a:gd name="T8" fmla="*/ 186 w 187"/>
                <a:gd name="T9" fmla="*/ 486 h 516"/>
                <a:gd name="T10" fmla="*/ 186 w 187"/>
                <a:gd name="T11" fmla="*/ 486 h 516"/>
                <a:gd name="T12" fmla="*/ 63 w 187"/>
                <a:gd name="T13" fmla="*/ 28 h 516"/>
                <a:gd name="T14" fmla="*/ 63 w 187"/>
                <a:gd name="T15" fmla="*/ 28 h 516"/>
                <a:gd name="T16" fmla="*/ 28 w 187"/>
                <a:gd name="T17" fmla="*/ 4 h 516"/>
                <a:gd name="T18" fmla="*/ 28 w 187"/>
                <a:gd name="T19" fmla="*/ 4 h 516"/>
                <a:gd name="T20" fmla="*/ 3 w 187"/>
                <a:gd name="T21" fmla="*/ 39 h 516"/>
                <a:gd name="T22" fmla="*/ 3 w 187"/>
                <a:gd name="T23" fmla="*/ 39 h 516"/>
                <a:gd name="T24" fmla="*/ 129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129" y="507"/>
                  </a:moveTo>
                  <a:lnTo>
                    <a:pt x="129" y="507"/>
                  </a:lnTo>
                  <a:cubicBezTo>
                    <a:pt x="138" y="510"/>
                    <a:pt x="148" y="512"/>
                    <a:pt x="159" y="515"/>
                  </a:cubicBezTo>
                  <a:lnTo>
                    <a:pt x="159" y="515"/>
                  </a:lnTo>
                  <a:cubicBezTo>
                    <a:pt x="159" y="515"/>
                    <a:pt x="170" y="505"/>
                    <a:pt x="186" y="486"/>
                  </a:cubicBezTo>
                  <a:lnTo>
                    <a:pt x="186" y="486"/>
                  </a:lnTo>
                  <a:cubicBezTo>
                    <a:pt x="143" y="370"/>
                    <a:pt x="96" y="214"/>
                    <a:pt x="63" y="28"/>
                  </a:cubicBezTo>
                  <a:lnTo>
                    <a:pt x="63" y="28"/>
                  </a:lnTo>
                  <a:cubicBezTo>
                    <a:pt x="60" y="11"/>
                    <a:pt x="44" y="0"/>
                    <a:pt x="28" y="4"/>
                  </a:cubicBezTo>
                  <a:lnTo>
                    <a:pt x="28" y="4"/>
                  </a:lnTo>
                  <a:cubicBezTo>
                    <a:pt x="11" y="7"/>
                    <a:pt x="0" y="23"/>
                    <a:pt x="3" y="39"/>
                  </a:cubicBezTo>
                  <a:lnTo>
                    <a:pt x="3" y="39"/>
                  </a:lnTo>
                  <a:cubicBezTo>
                    <a:pt x="37" y="229"/>
                    <a:pt x="85" y="388"/>
                    <a:pt x="129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1" name="Freeform 30">
              <a:extLst>
                <a:ext uri="{FF2B5EF4-FFF2-40B4-BE49-F238E27FC236}">
                  <a16:creationId xmlns:a16="http://schemas.microsoft.com/office/drawing/2014/main" id="{727742FE-EB46-004D-86E3-4E85871C1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122" y="2641802"/>
              <a:ext cx="718080" cy="455039"/>
            </a:xfrm>
            <a:custGeom>
              <a:avLst/>
              <a:gdLst>
                <a:gd name="T0" fmla="*/ 717644 w 1648"/>
                <a:gd name="T1" fmla="*/ 265875 h 1044"/>
                <a:gd name="T2" fmla="*/ 717644 w 1648"/>
                <a:gd name="T3" fmla="*/ 265875 h 1044"/>
                <a:gd name="T4" fmla="*/ 90631 w 1648"/>
                <a:gd name="T5" fmla="*/ 454603 h 1044"/>
                <a:gd name="T6" fmla="*/ 90631 w 1648"/>
                <a:gd name="T7" fmla="*/ 454603 h 1044"/>
                <a:gd name="T8" fmla="*/ 247058 w 1648"/>
                <a:gd name="T9" fmla="*/ 265875 h 1044"/>
                <a:gd name="T10" fmla="*/ 247058 w 1648"/>
                <a:gd name="T11" fmla="*/ 265875 h 1044"/>
                <a:gd name="T12" fmla="*/ 0 w 1648"/>
                <a:gd name="T13" fmla="*/ 288976 h 1044"/>
                <a:gd name="T14" fmla="*/ 0 w 1648"/>
                <a:gd name="T15" fmla="*/ 288976 h 1044"/>
                <a:gd name="T16" fmla="*/ 494116 w 1648"/>
                <a:gd name="T17" fmla="*/ 0 h 1044"/>
                <a:gd name="T18" fmla="*/ 494116 w 1648"/>
                <a:gd name="T19" fmla="*/ 0 h 1044"/>
                <a:gd name="T20" fmla="*/ 717644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1647" y="610"/>
                  </a:moveTo>
                  <a:lnTo>
                    <a:pt x="1647" y="610"/>
                  </a:lnTo>
                  <a:cubicBezTo>
                    <a:pt x="1647" y="610"/>
                    <a:pt x="730" y="725"/>
                    <a:pt x="208" y="1043"/>
                  </a:cubicBezTo>
                  <a:cubicBezTo>
                    <a:pt x="208" y="1043"/>
                    <a:pt x="385" y="729"/>
                    <a:pt x="567" y="610"/>
                  </a:cubicBezTo>
                  <a:cubicBezTo>
                    <a:pt x="567" y="610"/>
                    <a:pt x="304" y="577"/>
                    <a:pt x="0" y="663"/>
                  </a:cubicBezTo>
                  <a:cubicBezTo>
                    <a:pt x="0" y="663"/>
                    <a:pt x="438" y="86"/>
                    <a:pt x="1134" y="0"/>
                  </a:cubicBezTo>
                  <a:cubicBezTo>
                    <a:pt x="1134" y="0"/>
                    <a:pt x="1623" y="360"/>
                    <a:pt x="1647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2" name="Freeform 31">
              <a:extLst>
                <a:ext uri="{FF2B5EF4-FFF2-40B4-BE49-F238E27FC236}">
                  <a16:creationId xmlns:a16="http://schemas.microsoft.com/office/drawing/2014/main" id="{2996E046-A523-1740-B615-AD124E39F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795" y="2685844"/>
              <a:ext cx="273029" cy="238029"/>
            </a:xfrm>
            <a:custGeom>
              <a:avLst/>
              <a:gdLst>
                <a:gd name="T0" fmla="*/ 0 w 625"/>
                <a:gd name="T1" fmla="*/ 99 h 549"/>
                <a:gd name="T2" fmla="*/ 0 w 625"/>
                <a:gd name="T3" fmla="*/ 99 h 549"/>
                <a:gd name="T4" fmla="*/ 455 w 625"/>
                <a:gd name="T5" fmla="*/ 507 h 549"/>
                <a:gd name="T6" fmla="*/ 455 w 625"/>
                <a:gd name="T7" fmla="*/ 507 h 549"/>
                <a:gd name="T8" fmla="*/ 489 w 625"/>
                <a:gd name="T9" fmla="*/ 0 h 549"/>
                <a:gd name="T10" fmla="*/ 0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0" y="99"/>
                  </a:moveTo>
                  <a:lnTo>
                    <a:pt x="0" y="99"/>
                  </a:lnTo>
                  <a:cubicBezTo>
                    <a:pt x="0" y="99"/>
                    <a:pt x="286" y="467"/>
                    <a:pt x="455" y="507"/>
                  </a:cubicBezTo>
                  <a:lnTo>
                    <a:pt x="455" y="507"/>
                  </a:lnTo>
                  <a:cubicBezTo>
                    <a:pt x="624" y="548"/>
                    <a:pt x="611" y="291"/>
                    <a:pt x="489" y="0"/>
                  </a:cubicBezTo>
                  <a:lnTo>
                    <a:pt x="0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43B40D42-60EA-9B46-BBE6-C2E8AA496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321" y="2265481"/>
              <a:ext cx="696959" cy="551039"/>
            </a:xfrm>
            <a:custGeom>
              <a:avLst/>
              <a:gdLst>
                <a:gd name="T0" fmla="*/ 193165 w 1602"/>
                <a:gd name="T1" fmla="*/ 24394 h 1265"/>
                <a:gd name="T2" fmla="*/ 193165 w 1602"/>
                <a:gd name="T3" fmla="*/ 24394 h 1265"/>
                <a:gd name="T4" fmla="*/ 14792 w 1602"/>
                <a:gd name="T5" fmla="*/ 74053 h 1265"/>
                <a:gd name="T6" fmla="*/ 14792 w 1602"/>
                <a:gd name="T7" fmla="*/ 74053 h 1265"/>
                <a:gd name="T8" fmla="*/ 114420 w 1602"/>
                <a:gd name="T9" fmla="*/ 488748 h 1265"/>
                <a:gd name="T10" fmla="*/ 114420 w 1602"/>
                <a:gd name="T11" fmla="*/ 488748 h 1265"/>
                <a:gd name="T12" fmla="*/ 696524 w 1602"/>
                <a:gd name="T13" fmla="*/ 436040 h 1265"/>
                <a:gd name="T14" fmla="*/ 682602 w 1602"/>
                <a:gd name="T15" fmla="*/ 250908 h 1265"/>
                <a:gd name="T16" fmla="*/ 193165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444" y="56"/>
                  </a:moveTo>
                  <a:lnTo>
                    <a:pt x="444" y="56"/>
                  </a:lnTo>
                  <a:cubicBezTo>
                    <a:pt x="444" y="56"/>
                    <a:pt x="68" y="0"/>
                    <a:pt x="34" y="170"/>
                  </a:cubicBezTo>
                  <a:cubicBezTo>
                    <a:pt x="0" y="339"/>
                    <a:pt x="61" y="980"/>
                    <a:pt x="263" y="1122"/>
                  </a:cubicBezTo>
                  <a:cubicBezTo>
                    <a:pt x="466" y="1264"/>
                    <a:pt x="1601" y="1001"/>
                    <a:pt x="1601" y="1001"/>
                  </a:cubicBezTo>
                  <a:lnTo>
                    <a:pt x="1569" y="576"/>
                  </a:lnTo>
                  <a:lnTo>
                    <a:pt x="444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4" name="Freeform 33">
              <a:extLst>
                <a:ext uri="{FF2B5EF4-FFF2-40B4-BE49-F238E27FC236}">
                  <a16:creationId xmlns:a16="http://schemas.microsoft.com/office/drawing/2014/main" id="{BE070BD0-0C7E-8F4D-A66C-EEE02BA2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548" y="2289130"/>
              <a:ext cx="461926" cy="279287"/>
            </a:xfrm>
            <a:custGeom>
              <a:avLst/>
              <a:gdLst>
                <a:gd name="T0" fmla="*/ 0 w 1058"/>
                <a:gd name="T1" fmla="*/ 448 h 646"/>
                <a:gd name="T2" fmla="*/ 0 w 1058"/>
                <a:gd name="T3" fmla="*/ 448 h 646"/>
                <a:gd name="T4" fmla="*/ 1057 w 1058"/>
                <a:gd name="T5" fmla="*/ 520 h 646"/>
                <a:gd name="T6" fmla="*/ 969 w 1058"/>
                <a:gd name="T7" fmla="*/ 0 h 646"/>
                <a:gd name="T8" fmla="*/ 969 w 1058"/>
                <a:gd name="T9" fmla="*/ 0 h 646"/>
                <a:gd name="T10" fmla="*/ 0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0" y="448"/>
                  </a:moveTo>
                  <a:lnTo>
                    <a:pt x="0" y="448"/>
                  </a:lnTo>
                  <a:cubicBezTo>
                    <a:pt x="0" y="448"/>
                    <a:pt x="528" y="645"/>
                    <a:pt x="1057" y="520"/>
                  </a:cubicBezTo>
                  <a:lnTo>
                    <a:pt x="969" y="0"/>
                  </a:lnTo>
                  <a:lnTo>
                    <a:pt x="969" y="0"/>
                  </a:lnTo>
                  <a:cubicBezTo>
                    <a:pt x="969" y="0"/>
                    <a:pt x="321" y="78"/>
                    <a:pt x="0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A554113D-3855-D94A-A41D-492B087C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802" y="2641802"/>
              <a:ext cx="718080" cy="455039"/>
            </a:xfrm>
            <a:custGeom>
              <a:avLst/>
              <a:gdLst>
                <a:gd name="T0" fmla="*/ 0 w 1648"/>
                <a:gd name="T1" fmla="*/ 265875 h 1044"/>
                <a:gd name="T2" fmla="*/ 0 w 1648"/>
                <a:gd name="T3" fmla="*/ 265875 h 1044"/>
                <a:gd name="T4" fmla="*/ 627013 w 1648"/>
                <a:gd name="T5" fmla="*/ 454603 h 1044"/>
                <a:gd name="T6" fmla="*/ 627013 w 1648"/>
                <a:gd name="T7" fmla="*/ 454603 h 1044"/>
                <a:gd name="T8" fmla="*/ 470151 w 1648"/>
                <a:gd name="T9" fmla="*/ 265875 h 1044"/>
                <a:gd name="T10" fmla="*/ 470151 w 1648"/>
                <a:gd name="T11" fmla="*/ 265875 h 1044"/>
                <a:gd name="T12" fmla="*/ 717644 w 1648"/>
                <a:gd name="T13" fmla="*/ 288976 h 1044"/>
                <a:gd name="T14" fmla="*/ 717644 w 1648"/>
                <a:gd name="T15" fmla="*/ 288976 h 1044"/>
                <a:gd name="T16" fmla="*/ 223529 w 1648"/>
                <a:gd name="T17" fmla="*/ 0 h 1044"/>
                <a:gd name="T18" fmla="*/ 223529 w 1648"/>
                <a:gd name="T19" fmla="*/ 0 h 1044"/>
                <a:gd name="T20" fmla="*/ 0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0" y="610"/>
                  </a:moveTo>
                  <a:lnTo>
                    <a:pt x="0" y="610"/>
                  </a:lnTo>
                  <a:cubicBezTo>
                    <a:pt x="0" y="610"/>
                    <a:pt x="917" y="725"/>
                    <a:pt x="1439" y="1043"/>
                  </a:cubicBezTo>
                  <a:cubicBezTo>
                    <a:pt x="1439" y="1043"/>
                    <a:pt x="1262" y="729"/>
                    <a:pt x="1079" y="610"/>
                  </a:cubicBezTo>
                  <a:cubicBezTo>
                    <a:pt x="1079" y="610"/>
                    <a:pt x="1343" y="577"/>
                    <a:pt x="1647" y="663"/>
                  </a:cubicBezTo>
                  <a:cubicBezTo>
                    <a:pt x="1647" y="663"/>
                    <a:pt x="1209" y="86"/>
                    <a:pt x="513" y="0"/>
                  </a:cubicBezTo>
                  <a:cubicBezTo>
                    <a:pt x="513" y="0"/>
                    <a:pt x="24" y="360"/>
                    <a:pt x="0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E72CD4F9-9E23-364F-A049-71E980267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179" y="2685844"/>
              <a:ext cx="273029" cy="238029"/>
            </a:xfrm>
            <a:custGeom>
              <a:avLst/>
              <a:gdLst>
                <a:gd name="T0" fmla="*/ 624 w 625"/>
                <a:gd name="T1" fmla="*/ 99 h 549"/>
                <a:gd name="T2" fmla="*/ 624 w 625"/>
                <a:gd name="T3" fmla="*/ 99 h 549"/>
                <a:gd name="T4" fmla="*/ 169 w 625"/>
                <a:gd name="T5" fmla="*/ 507 h 549"/>
                <a:gd name="T6" fmla="*/ 169 w 625"/>
                <a:gd name="T7" fmla="*/ 507 h 549"/>
                <a:gd name="T8" fmla="*/ 135 w 625"/>
                <a:gd name="T9" fmla="*/ 0 h 549"/>
                <a:gd name="T10" fmla="*/ 624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624" y="99"/>
                  </a:moveTo>
                  <a:lnTo>
                    <a:pt x="624" y="99"/>
                  </a:lnTo>
                  <a:cubicBezTo>
                    <a:pt x="624" y="99"/>
                    <a:pt x="337" y="467"/>
                    <a:pt x="169" y="507"/>
                  </a:cubicBezTo>
                  <a:lnTo>
                    <a:pt x="169" y="507"/>
                  </a:lnTo>
                  <a:cubicBezTo>
                    <a:pt x="0" y="548"/>
                    <a:pt x="13" y="291"/>
                    <a:pt x="135" y="0"/>
                  </a:cubicBezTo>
                  <a:lnTo>
                    <a:pt x="624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DF45DEB8-7327-DE44-B5DA-D534887D5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2721" y="2265481"/>
              <a:ext cx="696961" cy="551039"/>
            </a:xfrm>
            <a:custGeom>
              <a:avLst/>
              <a:gdLst>
                <a:gd name="T0" fmla="*/ 503361 w 1602"/>
                <a:gd name="T1" fmla="*/ 24394 h 1265"/>
                <a:gd name="T2" fmla="*/ 503361 w 1602"/>
                <a:gd name="T3" fmla="*/ 24394 h 1265"/>
                <a:gd name="T4" fmla="*/ 681734 w 1602"/>
                <a:gd name="T5" fmla="*/ 74053 h 1265"/>
                <a:gd name="T6" fmla="*/ 681734 w 1602"/>
                <a:gd name="T7" fmla="*/ 74053 h 1265"/>
                <a:gd name="T8" fmla="*/ 581671 w 1602"/>
                <a:gd name="T9" fmla="*/ 488748 h 1265"/>
                <a:gd name="T10" fmla="*/ 581671 w 1602"/>
                <a:gd name="T11" fmla="*/ 488748 h 1265"/>
                <a:gd name="T12" fmla="*/ 0 w 1602"/>
                <a:gd name="T13" fmla="*/ 436040 h 1265"/>
                <a:gd name="T14" fmla="*/ 13922 w 1602"/>
                <a:gd name="T15" fmla="*/ 250908 h 1265"/>
                <a:gd name="T16" fmla="*/ 503361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1157" y="56"/>
                  </a:moveTo>
                  <a:lnTo>
                    <a:pt x="1157" y="56"/>
                  </a:lnTo>
                  <a:cubicBezTo>
                    <a:pt x="1157" y="56"/>
                    <a:pt x="1533" y="0"/>
                    <a:pt x="1567" y="170"/>
                  </a:cubicBezTo>
                  <a:cubicBezTo>
                    <a:pt x="1601" y="339"/>
                    <a:pt x="1540" y="980"/>
                    <a:pt x="1337" y="1122"/>
                  </a:cubicBezTo>
                  <a:cubicBezTo>
                    <a:pt x="1134" y="1264"/>
                    <a:pt x="0" y="1001"/>
                    <a:pt x="0" y="1001"/>
                  </a:cubicBezTo>
                  <a:lnTo>
                    <a:pt x="32" y="576"/>
                  </a:lnTo>
                  <a:lnTo>
                    <a:pt x="1157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D379B7A4-AC37-5648-A5E8-F8C3DEC2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5529" y="2289130"/>
              <a:ext cx="461927" cy="279287"/>
            </a:xfrm>
            <a:custGeom>
              <a:avLst/>
              <a:gdLst>
                <a:gd name="T0" fmla="*/ 1057 w 1058"/>
                <a:gd name="T1" fmla="*/ 448 h 646"/>
                <a:gd name="T2" fmla="*/ 1057 w 1058"/>
                <a:gd name="T3" fmla="*/ 448 h 646"/>
                <a:gd name="T4" fmla="*/ 0 w 1058"/>
                <a:gd name="T5" fmla="*/ 520 h 646"/>
                <a:gd name="T6" fmla="*/ 88 w 1058"/>
                <a:gd name="T7" fmla="*/ 0 h 646"/>
                <a:gd name="T8" fmla="*/ 88 w 1058"/>
                <a:gd name="T9" fmla="*/ 0 h 646"/>
                <a:gd name="T10" fmla="*/ 1057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1057" y="448"/>
                  </a:moveTo>
                  <a:lnTo>
                    <a:pt x="1057" y="448"/>
                  </a:lnTo>
                  <a:cubicBezTo>
                    <a:pt x="1057" y="448"/>
                    <a:pt x="528" y="645"/>
                    <a:pt x="0" y="520"/>
                  </a:cubicBezTo>
                  <a:lnTo>
                    <a:pt x="88" y="0"/>
                  </a:lnTo>
                  <a:lnTo>
                    <a:pt x="88" y="0"/>
                  </a:lnTo>
                  <a:cubicBezTo>
                    <a:pt x="88" y="0"/>
                    <a:pt x="736" y="78"/>
                    <a:pt x="1057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4D617030-E8E3-2341-896E-E7611109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761" y="1670281"/>
              <a:ext cx="2580480" cy="814080"/>
            </a:xfrm>
            <a:custGeom>
              <a:avLst/>
              <a:gdLst>
                <a:gd name="T0" fmla="*/ 2580045 w 5926"/>
                <a:gd name="T1" fmla="*/ 380281 h 1871"/>
                <a:gd name="T2" fmla="*/ 2514292 w 5926"/>
                <a:gd name="T3" fmla="*/ 813645 h 1871"/>
                <a:gd name="T4" fmla="*/ 2514292 w 5926"/>
                <a:gd name="T5" fmla="*/ 813645 h 1871"/>
                <a:gd name="T6" fmla="*/ 2053149 w 5926"/>
                <a:gd name="T7" fmla="*/ 651786 h 1871"/>
                <a:gd name="T8" fmla="*/ 2053149 w 5926"/>
                <a:gd name="T9" fmla="*/ 651786 h 1871"/>
                <a:gd name="T10" fmla="*/ 527331 w 5926"/>
                <a:gd name="T11" fmla="*/ 651786 h 1871"/>
                <a:gd name="T12" fmla="*/ 527331 w 5926"/>
                <a:gd name="T13" fmla="*/ 651786 h 1871"/>
                <a:gd name="T14" fmla="*/ 65753 w 5926"/>
                <a:gd name="T15" fmla="*/ 813645 h 1871"/>
                <a:gd name="T16" fmla="*/ 0 w 5926"/>
                <a:gd name="T17" fmla="*/ 380281 h 1871"/>
                <a:gd name="T18" fmla="*/ 0 w 5926"/>
                <a:gd name="T19" fmla="*/ 380281 h 1871"/>
                <a:gd name="T20" fmla="*/ 1290240 w 5926"/>
                <a:gd name="T21" fmla="*/ 0 h 1871"/>
                <a:gd name="T22" fmla="*/ 1290240 w 5926"/>
                <a:gd name="T23" fmla="*/ 0 h 1871"/>
                <a:gd name="T24" fmla="*/ 2580045 w 5926"/>
                <a:gd name="T25" fmla="*/ 380281 h 18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26" h="1871">
                  <a:moveTo>
                    <a:pt x="5925" y="874"/>
                  </a:moveTo>
                  <a:lnTo>
                    <a:pt x="5774" y="1870"/>
                  </a:lnTo>
                  <a:cubicBezTo>
                    <a:pt x="5446" y="1708"/>
                    <a:pt x="5076" y="1587"/>
                    <a:pt x="4715" y="1498"/>
                  </a:cubicBezTo>
                  <a:cubicBezTo>
                    <a:pt x="3564" y="1214"/>
                    <a:pt x="2361" y="1214"/>
                    <a:pt x="1211" y="1498"/>
                  </a:cubicBezTo>
                  <a:cubicBezTo>
                    <a:pt x="849" y="1587"/>
                    <a:pt x="479" y="1708"/>
                    <a:pt x="151" y="1870"/>
                  </a:cubicBezTo>
                  <a:lnTo>
                    <a:pt x="0" y="874"/>
                  </a:lnTo>
                  <a:cubicBezTo>
                    <a:pt x="0" y="874"/>
                    <a:pt x="774" y="0"/>
                    <a:pt x="2963" y="0"/>
                  </a:cubicBezTo>
                  <a:cubicBezTo>
                    <a:pt x="5248" y="0"/>
                    <a:pt x="5925" y="874"/>
                    <a:pt x="5925" y="87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331661" y="2642839"/>
            <a:ext cx="7528677" cy="153393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590616"/>
              </a:avLst>
            </a:prstTxWarp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3. </a:t>
            </a:r>
            <a:r>
              <a:rPr lang="ko-KR" altLang="en-US" sz="32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프로젝트 수행 절차 및 결과</a:t>
            </a:r>
            <a:endParaRPr lang="en-US" sz="3200" b="1" spc="300" dirty="0">
              <a:solidFill>
                <a:schemeClr val="bg1"/>
              </a:solidFill>
              <a:latin typeface="+mn-ea"/>
              <a:cs typeface="Arima Madurai Black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AB4E09-452F-4417-9E36-8954F419C83F}"/>
              </a:ext>
            </a:extLst>
          </p:cNvPr>
          <p:cNvSpPr txBox="1"/>
          <p:nvPr/>
        </p:nvSpPr>
        <p:spPr>
          <a:xfrm>
            <a:off x="4647710" y="3761279"/>
            <a:ext cx="38600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  <a:cs typeface="Arima Madurai Light" pitchFamily="2" charset="77"/>
              </a:rPr>
              <a:t>3.1  PDCA</a:t>
            </a:r>
          </a:p>
          <a:p>
            <a:r>
              <a:rPr lang="en-US" altLang="ko-KR" sz="2400" dirty="0">
                <a:latin typeface="+mn-ea"/>
                <a:cs typeface="Arima Madurai Light" pitchFamily="2" charset="77"/>
              </a:rPr>
              <a:t>3.2  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개발일정</a:t>
            </a:r>
            <a:endParaRPr lang="en-US" altLang="ko-KR" sz="2400" dirty="0">
              <a:latin typeface="+mn-ea"/>
              <a:cs typeface="Arima Madurai Light" pitchFamily="2" charset="77"/>
            </a:endParaRPr>
          </a:p>
          <a:p>
            <a:r>
              <a:rPr lang="en-US" altLang="ko-KR" sz="2400" dirty="0">
                <a:latin typeface="+mn-ea"/>
                <a:cs typeface="Arima Madurai Light" pitchFamily="2" charset="77"/>
              </a:rPr>
              <a:t>3.2  Deep learning</a:t>
            </a:r>
          </a:p>
          <a:p>
            <a:r>
              <a:rPr lang="en-US" sz="2400" dirty="0">
                <a:latin typeface="+mn-ea"/>
                <a:cs typeface="Arima Madurai Light" pitchFamily="2" charset="77"/>
              </a:rPr>
              <a:t>3.2  Web service</a:t>
            </a:r>
            <a:endParaRPr lang="en-US" altLang="ko-KR" sz="2400" dirty="0">
              <a:latin typeface="+mn-ea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47119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6F45C-7237-FE45-9BC7-B33399AE56C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KR" smtClean="0">
                <a:latin typeface="+mn-ea"/>
                <a:cs typeface="Calibri" panose="020F0502020204030204" pitchFamily="34" charset="0"/>
              </a:rPr>
              <a:t>12</a:t>
            </a:fld>
            <a:endParaRPr lang="en-KR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17" name="Lorem ipsum dolor sit amet, his ad blandit phaedrum mnesarch, eu facer promptaop"/>
          <p:cNvSpPr txBox="1"/>
          <p:nvPr/>
        </p:nvSpPr>
        <p:spPr>
          <a:xfrm>
            <a:off x="1961350" y="2245709"/>
            <a:ext cx="2183416" cy="1362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/>
          <a:p>
            <a:r>
              <a:rPr lang="en-US" sz="1400" dirty="0">
                <a:latin typeface="+mn-ea"/>
                <a:cs typeface="Calibri" panose="020F0502020204030204" pitchFamily="34" charset="0"/>
              </a:rPr>
              <a:t>1.1 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프로젝트 주제선정</a:t>
            </a:r>
            <a:endParaRPr lang="en-US" altLang="ko-KR" sz="1400" dirty="0">
              <a:latin typeface="+mn-ea"/>
              <a:cs typeface="Calibri" panose="020F0502020204030204" pitchFamily="34" charset="0"/>
            </a:endParaRPr>
          </a:p>
          <a:p>
            <a:r>
              <a:rPr lang="en-US" sz="1400" dirty="0">
                <a:latin typeface="+mn-ea"/>
                <a:cs typeface="Calibri" panose="020F0502020204030204" pitchFamily="34" charset="0"/>
              </a:rPr>
              <a:t>1.2 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프로젝트 대상 파악</a:t>
            </a:r>
            <a:endParaRPr lang="en-US" altLang="ko-KR" sz="1400" dirty="0">
              <a:latin typeface="+mn-ea"/>
              <a:cs typeface="Calibri" panose="020F0502020204030204" pitchFamily="34" charset="0"/>
            </a:endParaRPr>
          </a:p>
          <a:p>
            <a:r>
              <a:rPr lang="en-US" sz="1400" dirty="0">
                <a:latin typeface="+mn-ea"/>
                <a:cs typeface="Calibri" panose="020F0502020204030204" pitchFamily="34" charset="0"/>
              </a:rPr>
              <a:t>1.3 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시스템 구성도 설계</a:t>
            </a:r>
            <a:endParaRPr lang="en-US" altLang="ko-KR" sz="1400" dirty="0">
              <a:latin typeface="+mn-ea"/>
              <a:cs typeface="Calibri" panose="020F0502020204030204" pitchFamily="34" charset="0"/>
            </a:endParaRPr>
          </a:p>
          <a:p>
            <a:r>
              <a:rPr lang="en-US" sz="1400" dirty="0">
                <a:latin typeface="+mn-ea"/>
                <a:cs typeface="Calibri" panose="020F0502020204030204" pitchFamily="34" charset="0"/>
              </a:rPr>
              <a:t>1.4   ERD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설계</a:t>
            </a:r>
            <a:endParaRPr lang="en-US" altLang="ko-KR" sz="1400" dirty="0">
              <a:latin typeface="+mn-ea"/>
              <a:cs typeface="Calibri" panose="020F0502020204030204" pitchFamily="34" charset="0"/>
            </a:endParaRPr>
          </a:p>
          <a:p>
            <a:r>
              <a:rPr lang="en-US" sz="1400" dirty="0">
                <a:latin typeface="+mn-ea"/>
                <a:cs typeface="Calibri" panose="020F0502020204030204" pitchFamily="34" charset="0"/>
              </a:rPr>
              <a:t>1.5 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개발 기획서 작성</a:t>
            </a:r>
            <a:endParaRPr lang="en-US" altLang="ko-KR" sz="1400" dirty="0">
              <a:latin typeface="+mn-ea"/>
              <a:cs typeface="Calibri" panose="020F0502020204030204" pitchFamily="34" charset="0"/>
            </a:endParaRPr>
          </a:p>
          <a:p>
            <a:r>
              <a:rPr lang="en-US" sz="1400" dirty="0">
                <a:latin typeface="+mn-ea"/>
                <a:cs typeface="Calibri" panose="020F0502020204030204" pitchFamily="34" charset="0"/>
              </a:rPr>
              <a:t>1.6   WBS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작성</a:t>
            </a:r>
            <a:endParaRPr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18" name="1."/>
          <p:cNvSpPr txBox="1"/>
          <p:nvPr/>
        </p:nvSpPr>
        <p:spPr>
          <a:xfrm>
            <a:off x="1961349" y="1793927"/>
            <a:ext cx="1934674" cy="4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rmAutofit fontScale="85000" lnSpcReduction="20000"/>
          </a:bodyPr>
          <a:lstStyle>
            <a:lvl1pPr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sz="3250" dirty="0">
                <a:latin typeface="+mn-ea"/>
                <a:ea typeface="+mn-ea"/>
                <a:cs typeface="Calibri" panose="020F0502020204030204" pitchFamily="34" charset="0"/>
              </a:rPr>
              <a:t>1.</a:t>
            </a:r>
            <a:r>
              <a:rPr lang="en-US" sz="3250" dirty="0">
                <a:latin typeface="+mn-ea"/>
                <a:ea typeface="+mn-ea"/>
                <a:cs typeface="Calibri" panose="020F0502020204030204" pitchFamily="34" charset="0"/>
              </a:rPr>
              <a:t> Plan</a:t>
            </a:r>
            <a:endParaRPr sz="3250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0" name="Shape"/>
          <p:cNvSpPr/>
          <p:nvPr/>
        </p:nvSpPr>
        <p:spPr>
          <a:xfrm>
            <a:off x="4210751" y="1793172"/>
            <a:ext cx="1814712" cy="1814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077" y="19"/>
                  <a:pt x="10560" y="2133"/>
                  <a:pt x="6347" y="6347"/>
                </a:cubicBezTo>
                <a:cubicBezTo>
                  <a:pt x="2133" y="10560"/>
                  <a:pt x="19" y="16077"/>
                  <a:pt x="0" y="21600"/>
                </a:cubicBezTo>
                <a:lnTo>
                  <a:pt x="6191" y="21600"/>
                </a:lnTo>
                <a:cubicBezTo>
                  <a:pt x="6210" y="17661"/>
                  <a:pt x="7718" y="13728"/>
                  <a:pt x="10723" y="10723"/>
                </a:cubicBezTo>
                <a:cubicBezTo>
                  <a:pt x="13728" y="7718"/>
                  <a:pt x="17661" y="6210"/>
                  <a:pt x="21600" y="6191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lIns="41494" tIns="41494" rIns="41494" bIns="41494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 sz="160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1" name="Shape"/>
          <p:cNvSpPr/>
          <p:nvPr/>
        </p:nvSpPr>
        <p:spPr>
          <a:xfrm flipH="1">
            <a:off x="6031812" y="1793172"/>
            <a:ext cx="1814711" cy="1814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077" y="19"/>
                  <a:pt x="10560" y="2133"/>
                  <a:pt x="6347" y="6347"/>
                </a:cubicBezTo>
                <a:cubicBezTo>
                  <a:pt x="2133" y="10560"/>
                  <a:pt x="19" y="16077"/>
                  <a:pt x="0" y="21600"/>
                </a:cubicBezTo>
                <a:lnTo>
                  <a:pt x="6191" y="21600"/>
                </a:lnTo>
                <a:cubicBezTo>
                  <a:pt x="6210" y="17661"/>
                  <a:pt x="7718" y="13728"/>
                  <a:pt x="10723" y="10723"/>
                </a:cubicBezTo>
                <a:cubicBezTo>
                  <a:pt x="13728" y="7718"/>
                  <a:pt x="17661" y="6210"/>
                  <a:pt x="21600" y="6191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41494" tIns="41494" rIns="41494" bIns="41494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 sz="160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2" name="Shape"/>
          <p:cNvSpPr/>
          <p:nvPr/>
        </p:nvSpPr>
        <p:spPr>
          <a:xfrm rot="10800000">
            <a:off x="6031812" y="3626760"/>
            <a:ext cx="1814711" cy="1814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077" y="19"/>
                  <a:pt x="10560" y="2133"/>
                  <a:pt x="6347" y="6347"/>
                </a:cubicBezTo>
                <a:cubicBezTo>
                  <a:pt x="2133" y="10560"/>
                  <a:pt x="19" y="16077"/>
                  <a:pt x="0" y="21600"/>
                </a:cubicBezTo>
                <a:lnTo>
                  <a:pt x="6191" y="21600"/>
                </a:lnTo>
                <a:cubicBezTo>
                  <a:pt x="6210" y="17661"/>
                  <a:pt x="7718" y="13728"/>
                  <a:pt x="10723" y="10723"/>
                </a:cubicBezTo>
                <a:cubicBezTo>
                  <a:pt x="13728" y="7718"/>
                  <a:pt x="17661" y="6210"/>
                  <a:pt x="21600" y="6191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lIns="41494" tIns="41494" rIns="41494" bIns="41494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 sz="160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3" name="Shape"/>
          <p:cNvSpPr/>
          <p:nvPr/>
        </p:nvSpPr>
        <p:spPr>
          <a:xfrm rot="10800000" flipH="1">
            <a:off x="4210162" y="3626760"/>
            <a:ext cx="1814711" cy="1814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077" y="19"/>
                  <a:pt x="10560" y="2133"/>
                  <a:pt x="6347" y="6347"/>
                </a:cubicBezTo>
                <a:cubicBezTo>
                  <a:pt x="2133" y="10560"/>
                  <a:pt x="19" y="16077"/>
                  <a:pt x="0" y="21600"/>
                </a:cubicBezTo>
                <a:lnTo>
                  <a:pt x="6191" y="21600"/>
                </a:lnTo>
                <a:cubicBezTo>
                  <a:pt x="6210" y="17661"/>
                  <a:pt x="7718" y="13728"/>
                  <a:pt x="10723" y="10723"/>
                </a:cubicBezTo>
                <a:cubicBezTo>
                  <a:pt x="13728" y="7718"/>
                  <a:pt x="17661" y="6210"/>
                  <a:pt x="21600" y="6191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41494" tIns="41494" rIns="41494" bIns="41494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 sz="160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4" name="Goal"/>
          <p:cNvSpPr txBox="1"/>
          <p:nvPr/>
        </p:nvSpPr>
        <p:spPr>
          <a:xfrm>
            <a:off x="4971125" y="2723061"/>
            <a:ext cx="2081738" cy="530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rmAutofit fontScale="92500" lnSpcReduction="10000"/>
          </a:bodyPr>
          <a:lstStyle>
            <a:lvl1pPr algn="ctr">
              <a:lnSpc>
                <a:spcPct val="100000"/>
              </a:lnSpc>
              <a:defRPr sz="5500">
                <a:solidFill>
                  <a:srgbClr val="262626"/>
                </a:solidFill>
                <a:latin typeface="+mn-lt"/>
                <a:ea typeface="+mn-ea"/>
                <a:cs typeface="+mn-cs"/>
                <a:sym typeface="나눔명조"/>
              </a:defRPr>
            </a:lvl1pPr>
          </a:lstStyle>
          <a:p>
            <a:r>
              <a:rPr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+mn-ea"/>
                <a:cs typeface="Calibri" panose="020F0502020204030204" pitchFamily="34" charset="0"/>
              </a:rPr>
              <a:t>Goal</a:t>
            </a:r>
            <a:endParaRPr sz="3600" b="1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5" name="A few words about this goal"/>
          <p:cNvSpPr txBox="1"/>
          <p:nvPr/>
        </p:nvSpPr>
        <p:spPr>
          <a:xfrm>
            <a:off x="4934459" y="3231240"/>
            <a:ext cx="2180827" cy="1362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>
            <a:lvl1pPr algn="ctr">
              <a:lnSpc>
                <a:spcPct val="150000"/>
              </a:lnSpc>
              <a:defRPr sz="2000">
                <a:solidFill>
                  <a:srgbClr val="83838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r>
              <a:rPr lang="ko-KR" altLang="en-US" sz="1400" b="1" dirty="0">
                <a:latin typeface="+mn-ea"/>
                <a:ea typeface="+mn-ea"/>
                <a:cs typeface="Calibri" panose="020F0502020204030204" pitchFamily="34" charset="0"/>
              </a:rPr>
              <a:t>동화책을 입력하면 감정을 분석하여 그에 맞는 배경음악과 함께 동화를 읽어주는 서비스</a:t>
            </a:r>
            <a:endParaRPr sz="1400" b="1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8" name="Lorem ipsum dolor sit amet, his ad blandit phaedrum mnesarch, eu facer promptaop">
            <a:extLst>
              <a:ext uri="{FF2B5EF4-FFF2-40B4-BE49-F238E27FC236}">
                <a16:creationId xmlns:a16="http://schemas.microsoft.com/office/drawing/2014/main" id="{0EEA5BBA-C699-4E08-A5DD-FC23B1835DCE}"/>
              </a:ext>
            </a:extLst>
          </p:cNvPr>
          <p:cNvSpPr txBox="1"/>
          <p:nvPr/>
        </p:nvSpPr>
        <p:spPr>
          <a:xfrm>
            <a:off x="7886160" y="2245710"/>
            <a:ext cx="2224629" cy="935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/>
          <a:p>
            <a:r>
              <a:rPr lang="en-US" sz="1600" dirty="0">
                <a:latin typeface="+mn-ea"/>
                <a:cs typeface="Calibri" panose="020F0502020204030204" pitchFamily="34" charset="0"/>
              </a:rPr>
              <a:t>1.1  </a:t>
            </a:r>
            <a:r>
              <a:rPr lang="en-US" dirty="0">
                <a:latin typeface="+mn-ea"/>
                <a:cs typeface="Calibri" panose="020F0502020204030204" pitchFamily="34" charset="0"/>
              </a:rPr>
              <a:t>Deep learning</a:t>
            </a:r>
            <a:endParaRPr lang="en-US" sz="1600" dirty="0">
              <a:latin typeface="+mn-ea"/>
              <a:cs typeface="Calibri" panose="020F0502020204030204" pitchFamily="34" charset="0"/>
            </a:endParaRPr>
          </a:p>
          <a:p>
            <a:r>
              <a:rPr lang="en-US" sz="1600" dirty="0">
                <a:latin typeface="+mn-ea"/>
                <a:cs typeface="Calibri" panose="020F0502020204030204" pitchFamily="34" charset="0"/>
              </a:rPr>
              <a:t>1.2  </a:t>
            </a:r>
            <a:r>
              <a:rPr lang="en-US" dirty="0">
                <a:latin typeface="+mn-ea"/>
                <a:cs typeface="Calibri" panose="020F0502020204030204" pitchFamily="34" charset="0"/>
              </a:rPr>
              <a:t>Web service</a:t>
            </a:r>
            <a:endParaRPr sz="16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9" name="1.">
            <a:extLst>
              <a:ext uri="{FF2B5EF4-FFF2-40B4-BE49-F238E27FC236}">
                <a16:creationId xmlns:a16="http://schemas.microsoft.com/office/drawing/2014/main" id="{493F7C6B-A4CA-47ED-90EA-45756F5F6E07}"/>
              </a:ext>
            </a:extLst>
          </p:cNvPr>
          <p:cNvSpPr txBox="1"/>
          <p:nvPr/>
        </p:nvSpPr>
        <p:spPr>
          <a:xfrm>
            <a:off x="7912509" y="1793927"/>
            <a:ext cx="1934674" cy="4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rmAutofit fontScale="85000" lnSpcReduction="20000"/>
          </a:bodyPr>
          <a:lstStyle>
            <a:lvl1pPr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en-US" sz="3250" dirty="0">
                <a:latin typeface="+mn-ea"/>
                <a:ea typeface="+mn-ea"/>
                <a:cs typeface="Calibri" panose="020F0502020204030204" pitchFamily="34" charset="0"/>
              </a:rPr>
              <a:t>2</a:t>
            </a:r>
            <a:r>
              <a:rPr sz="3250" dirty="0">
                <a:latin typeface="+mn-ea"/>
                <a:ea typeface="+mn-ea"/>
                <a:cs typeface="Calibri" panose="020F0502020204030204" pitchFamily="34" charset="0"/>
              </a:rPr>
              <a:t>.</a:t>
            </a:r>
            <a:r>
              <a:rPr lang="en-US" sz="3250" dirty="0">
                <a:latin typeface="+mn-ea"/>
                <a:ea typeface="+mn-ea"/>
                <a:cs typeface="Calibri" panose="020F0502020204030204" pitchFamily="34" charset="0"/>
              </a:rPr>
              <a:t> Do</a:t>
            </a:r>
            <a:endParaRPr sz="3250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1.">
            <a:extLst>
              <a:ext uri="{FF2B5EF4-FFF2-40B4-BE49-F238E27FC236}">
                <a16:creationId xmlns:a16="http://schemas.microsoft.com/office/drawing/2014/main" id="{4CA67222-BC5A-43E7-9CE1-82675CB5A480}"/>
              </a:ext>
            </a:extLst>
          </p:cNvPr>
          <p:cNvSpPr txBox="1"/>
          <p:nvPr/>
        </p:nvSpPr>
        <p:spPr>
          <a:xfrm>
            <a:off x="7872872" y="4535048"/>
            <a:ext cx="1934674" cy="4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rmAutofit fontScale="85000" lnSpcReduction="20000"/>
          </a:bodyPr>
          <a:lstStyle>
            <a:lvl1pPr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en-US" sz="3250" dirty="0">
                <a:latin typeface="+mn-ea"/>
                <a:ea typeface="+mn-ea"/>
                <a:cs typeface="Calibri" panose="020F0502020204030204" pitchFamily="34" charset="0"/>
              </a:rPr>
              <a:t>3. Check</a:t>
            </a:r>
            <a:endParaRPr sz="3250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33" name="1.">
            <a:extLst>
              <a:ext uri="{FF2B5EF4-FFF2-40B4-BE49-F238E27FC236}">
                <a16:creationId xmlns:a16="http://schemas.microsoft.com/office/drawing/2014/main" id="{C5D806F1-0601-45E5-A925-E99BB9435BE8}"/>
              </a:ext>
            </a:extLst>
          </p:cNvPr>
          <p:cNvSpPr txBox="1"/>
          <p:nvPr/>
        </p:nvSpPr>
        <p:spPr>
          <a:xfrm>
            <a:off x="1959183" y="4535048"/>
            <a:ext cx="1934674" cy="4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rmAutofit fontScale="85000" lnSpcReduction="20000"/>
          </a:bodyPr>
          <a:lstStyle>
            <a:lvl1pPr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en-US" sz="3250" dirty="0">
                <a:latin typeface="+mn-ea"/>
                <a:ea typeface="+mn-ea"/>
                <a:cs typeface="Calibri" panose="020F0502020204030204" pitchFamily="34" charset="0"/>
              </a:rPr>
              <a:t>4. Action</a:t>
            </a:r>
            <a:endParaRPr sz="3250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프로젝트 과정">
            <a:extLst>
              <a:ext uri="{FF2B5EF4-FFF2-40B4-BE49-F238E27FC236}">
                <a16:creationId xmlns:a16="http://schemas.microsoft.com/office/drawing/2014/main" id="{905EFDA6-C2C5-4EBE-9A0F-C19A8F067C62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ea"/>
                <a:ea typeface="+mn-ea"/>
              </a:rPr>
              <a:t>3.1 PDCA</a:t>
            </a:r>
          </a:p>
        </p:txBody>
      </p:sp>
      <p:sp>
        <p:nvSpPr>
          <p:cNvPr id="18" name="Lorem ipsum dolor sit amet, his ad blandit phaedrum mnesarch, eu facer promptaop">
            <a:extLst>
              <a:ext uri="{FF2B5EF4-FFF2-40B4-BE49-F238E27FC236}">
                <a16:creationId xmlns:a16="http://schemas.microsoft.com/office/drawing/2014/main" id="{92545B10-6A66-4EB3-A50E-EB94428E9ED0}"/>
              </a:ext>
            </a:extLst>
          </p:cNvPr>
          <p:cNvSpPr txBox="1"/>
          <p:nvPr/>
        </p:nvSpPr>
        <p:spPr>
          <a:xfrm>
            <a:off x="7846523" y="4986831"/>
            <a:ext cx="2224629" cy="935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/>
          <a:p>
            <a:r>
              <a:rPr lang="en-US" sz="1600" dirty="0">
                <a:latin typeface="+mn-ea"/>
                <a:cs typeface="Calibri" panose="020F0502020204030204" pitchFamily="34" charset="0"/>
              </a:rPr>
              <a:t>3.1 </a:t>
            </a:r>
            <a:r>
              <a:rPr lang="ko-KR" altLang="en-US" sz="1600" dirty="0">
                <a:latin typeface="+mn-ea"/>
                <a:cs typeface="Calibri" panose="020F0502020204030204" pitchFamily="34" charset="0"/>
              </a:rPr>
              <a:t>검토</a:t>
            </a:r>
            <a:endParaRPr lang="en-US" altLang="ko-KR" sz="1600" dirty="0">
              <a:latin typeface="+mn-ea"/>
              <a:cs typeface="Calibri" panose="020F0502020204030204" pitchFamily="34" charset="0"/>
            </a:endParaRPr>
          </a:p>
          <a:p>
            <a:r>
              <a:rPr lang="en-US" altLang="ko-KR" sz="1600" dirty="0">
                <a:latin typeface="+mn-ea"/>
                <a:cs typeface="Calibri" panose="020F0502020204030204" pitchFamily="34" charset="0"/>
              </a:rPr>
              <a:t>3.2 </a:t>
            </a:r>
            <a:r>
              <a:rPr lang="ko-KR" altLang="en-US" sz="1600" dirty="0">
                <a:latin typeface="+mn-ea"/>
                <a:cs typeface="Calibri" panose="020F0502020204030204" pitchFamily="34" charset="0"/>
              </a:rPr>
              <a:t>평가</a:t>
            </a:r>
            <a:endParaRPr lang="en-US" altLang="ko-KR" sz="16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9" name="Lorem ipsum dolor sit amet, his ad blandit phaedrum mnesarch, eu facer promptaop">
            <a:extLst>
              <a:ext uri="{FF2B5EF4-FFF2-40B4-BE49-F238E27FC236}">
                <a16:creationId xmlns:a16="http://schemas.microsoft.com/office/drawing/2014/main" id="{A02F3A59-6921-48FF-83C9-150D3DB0AB75}"/>
              </a:ext>
            </a:extLst>
          </p:cNvPr>
          <p:cNvSpPr txBox="1"/>
          <p:nvPr/>
        </p:nvSpPr>
        <p:spPr>
          <a:xfrm>
            <a:off x="1959183" y="4986831"/>
            <a:ext cx="2224629" cy="935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/>
          <a:p>
            <a:r>
              <a:rPr lang="en-US" sz="1600" dirty="0">
                <a:latin typeface="+mn-ea"/>
                <a:cs typeface="Calibri" panose="020F0502020204030204" pitchFamily="34" charset="0"/>
              </a:rPr>
              <a:t>4.1 </a:t>
            </a:r>
            <a:r>
              <a:rPr lang="ko-KR" altLang="en-US" sz="1600" dirty="0">
                <a:latin typeface="+mn-ea"/>
                <a:cs typeface="Calibri" panose="020F0502020204030204" pitchFamily="34" charset="0"/>
              </a:rPr>
              <a:t>개선 활동</a:t>
            </a:r>
            <a:endParaRPr sz="1600" dirty="0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14590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1040F0-A3B3-4704-A1D9-6AB4B4F79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044518"/>
              </p:ext>
            </p:extLst>
          </p:nvPr>
        </p:nvGraphicFramePr>
        <p:xfrm>
          <a:off x="601101" y="1181456"/>
          <a:ext cx="10989797" cy="4495087"/>
        </p:xfrm>
        <a:graphic>
          <a:graphicData uri="http://schemas.openxmlformats.org/drawingml/2006/table">
            <a:tbl>
              <a:tblPr/>
              <a:tblGrid>
                <a:gridCol w="1885553">
                  <a:extLst>
                    <a:ext uri="{9D8B030D-6E8A-4147-A177-3AD203B41FA5}">
                      <a16:colId xmlns:a16="http://schemas.microsoft.com/office/drawing/2014/main" val="818986490"/>
                    </a:ext>
                  </a:extLst>
                </a:gridCol>
                <a:gridCol w="3095589">
                  <a:extLst>
                    <a:ext uri="{9D8B030D-6E8A-4147-A177-3AD203B41FA5}">
                      <a16:colId xmlns:a16="http://schemas.microsoft.com/office/drawing/2014/main" val="1264936382"/>
                    </a:ext>
                  </a:extLst>
                </a:gridCol>
                <a:gridCol w="3678797">
                  <a:extLst>
                    <a:ext uri="{9D8B030D-6E8A-4147-A177-3AD203B41FA5}">
                      <a16:colId xmlns:a16="http://schemas.microsoft.com/office/drawing/2014/main" val="79811244"/>
                    </a:ext>
                  </a:extLst>
                </a:gridCol>
                <a:gridCol w="2329858">
                  <a:extLst>
                    <a:ext uri="{9D8B030D-6E8A-4147-A177-3AD203B41FA5}">
                      <a16:colId xmlns:a16="http://schemas.microsoft.com/office/drawing/2014/main" val="3324463880"/>
                    </a:ext>
                  </a:extLst>
                </a:gridCol>
              </a:tblGrid>
              <a:tr h="50936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활동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070392"/>
                  </a:ext>
                </a:extLst>
              </a:tr>
              <a:tr h="78296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기획 및 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4/5 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4/11(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기획 및 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WBS 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수집 및 </a:t>
                      </a:r>
                      <a:r>
                        <a:rPr lang="ko-KR" altLang="en-US" sz="18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전처리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공통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798299"/>
                  </a:ext>
                </a:extLst>
              </a:tr>
              <a:tr h="789637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4/12(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4/18(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감성 학습모델 구축 및 평가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( RNN &amp; LSTM 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공통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155497"/>
                  </a:ext>
                </a:extLst>
              </a:tr>
              <a:tr h="789637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4/19(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4/22(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Web service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Deep learning model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성능개선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Web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service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Deep model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 marL="36000" marR="4215" marT="4215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615938"/>
                  </a:ext>
                </a:extLst>
              </a:tr>
              <a:tr h="7896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보완</a:t>
                      </a: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4/23(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4/26(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피드백 의견 반영하여 기능 보완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버그 수정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227054"/>
                  </a:ext>
                </a:extLst>
              </a:tr>
              <a:tr h="7896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 개발기간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4/5 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4/26(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88813"/>
                  </a:ext>
                </a:extLst>
              </a:tr>
            </a:tbl>
          </a:graphicData>
        </a:graphic>
      </p:graphicFrame>
      <p:sp>
        <p:nvSpPr>
          <p:cNvPr id="3" name="프로젝트 과정">
            <a:extLst>
              <a:ext uri="{FF2B5EF4-FFF2-40B4-BE49-F238E27FC236}">
                <a16:creationId xmlns:a16="http://schemas.microsoft.com/office/drawing/2014/main" id="{174FCD3F-E0EA-43D6-8BA4-709786302CC6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lt"/>
              </a:rPr>
              <a:t>3.2 </a:t>
            </a:r>
            <a:r>
              <a:rPr lang="ko-KR" altLang="en-US" sz="3200" b="1" dirty="0">
                <a:latin typeface="+mn-lt"/>
              </a:rPr>
              <a:t>개발일정</a:t>
            </a:r>
            <a:endParaRPr lang="en-US" altLang="ko-KR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2503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21">
            <a:extLst>
              <a:ext uri="{FF2B5EF4-FFF2-40B4-BE49-F238E27FC236}">
                <a16:creationId xmlns:a16="http://schemas.microsoft.com/office/drawing/2014/main" id="{4F82FC9B-00D3-490A-B213-19A7A8713A63}"/>
              </a:ext>
            </a:extLst>
          </p:cNvPr>
          <p:cNvSpPr/>
          <p:nvPr/>
        </p:nvSpPr>
        <p:spPr>
          <a:xfrm>
            <a:off x="3235144" y="1351396"/>
            <a:ext cx="3076010" cy="58268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기획</a:t>
            </a:r>
          </a:p>
        </p:txBody>
      </p:sp>
      <p:sp>
        <p:nvSpPr>
          <p:cNvPr id="40" name="모서리가 둥근 직사각형 24">
            <a:extLst>
              <a:ext uri="{FF2B5EF4-FFF2-40B4-BE49-F238E27FC236}">
                <a16:creationId xmlns:a16="http://schemas.microsoft.com/office/drawing/2014/main" id="{1BDFCA8E-E87D-4712-B3CE-09F7EBFE28D5}"/>
              </a:ext>
            </a:extLst>
          </p:cNvPr>
          <p:cNvSpPr/>
          <p:nvPr/>
        </p:nvSpPr>
        <p:spPr>
          <a:xfrm>
            <a:off x="3235144" y="2172387"/>
            <a:ext cx="3076010" cy="58268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데이터 수집</a:t>
            </a:r>
          </a:p>
        </p:txBody>
      </p:sp>
      <p:sp>
        <p:nvSpPr>
          <p:cNvPr id="41" name="모서리가 둥근 직사각형 25">
            <a:extLst>
              <a:ext uri="{FF2B5EF4-FFF2-40B4-BE49-F238E27FC236}">
                <a16:creationId xmlns:a16="http://schemas.microsoft.com/office/drawing/2014/main" id="{78853C9E-4261-48E0-A704-247041B8F4D5}"/>
              </a:ext>
            </a:extLst>
          </p:cNvPr>
          <p:cNvSpPr/>
          <p:nvPr/>
        </p:nvSpPr>
        <p:spPr>
          <a:xfrm>
            <a:off x="3235144" y="2993378"/>
            <a:ext cx="3076010" cy="58268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데이터 </a:t>
            </a:r>
            <a:r>
              <a:rPr lang="ko-KR" altLang="en-US" sz="1600" dirty="0" err="1">
                <a:latin typeface="+mn-ea"/>
              </a:rPr>
              <a:t>전처리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정제 및 </a:t>
            </a:r>
            <a:r>
              <a:rPr lang="ko-KR" altLang="en-US" sz="1600" dirty="0" err="1">
                <a:latin typeface="+mn-ea"/>
              </a:rPr>
              <a:t>라벨링</a:t>
            </a:r>
            <a:r>
              <a:rPr lang="en-US" altLang="ko-KR" sz="1600" dirty="0">
                <a:latin typeface="+mn-ea"/>
              </a:rPr>
              <a:t>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2" name="모서리가 둥근 직사각형 26">
            <a:extLst>
              <a:ext uri="{FF2B5EF4-FFF2-40B4-BE49-F238E27FC236}">
                <a16:creationId xmlns:a16="http://schemas.microsoft.com/office/drawing/2014/main" id="{B42E5E90-18CC-46DD-B0C8-C1288665A05B}"/>
              </a:ext>
            </a:extLst>
          </p:cNvPr>
          <p:cNvSpPr/>
          <p:nvPr/>
        </p:nvSpPr>
        <p:spPr>
          <a:xfrm>
            <a:off x="3235144" y="3814369"/>
            <a:ext cx="3076010" cy="58268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모델링</a:t>
            </a:r>
          </a:p>
        </p:txBody>
      </p:sp>
      <p:sp>
        <p:nvSpPr>
          <p:cNvPr id="43" name="모서리가 둥근 직사각형 27">
            <a:extLst>
              <a:ext uri="{FF2B5EF4-FFF2-40B4-BE49-F238E27FC236}">
                <a16:creationId xmlns:a16="http://schemas.microsoft.com/office/drawing/2014/main" id="{1BDF7085-0E75-46BC-A26C-8E4455523ED6}"/>
              </a:ext>
            </a:extLst>
          </p:cNvPr>
          <p:cNvSpPr/>
          <p:nvPr/>
        </p:nvSpPr>
        <p:spPr>
          <a:xfrm>
            <a:off x="3235144" y="4635360"/>
            <a:ext cx="3076010" cy="5826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학습 및 평가</a:t>
            </a:r>
          </a:p>
        </p:txBody>
      </p:sp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  <a:endParaRPr lang="en-US" sz="3200" b="1" dirty="0">
              <a:latin typeface="+mn-lt"/>
            </a:endParaRPr>
          </a:p>
        </p:txBody>
      </p:sp>
      <p:grpSp>
        <p:nvGrpSpPr>
          <p:cNvPr id="58" name="Group 6">
            <a:extLst>
              <a:ext uri="{FF2B5EF4-FFF2-40B4-BE49-F238E27FC236}">
                <a16:creationId xmlns:a16="http://schemas.microsoft.com/office/drawing/2014/main" id="{B30C9C13-9505-4538-95D9-C652EF6DF2BE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59" name="Freeform 177">
              <a:extLst>
                <a:ext uri="{FF2B5EF4-FFF2-40B4-BE49-F238E27FC236}">
                  <a16:creationId xmlns:a16="http://schemas.microsoft.com/office/drawing/2014/main" id="{4CAAA26D-4C3A-4FFC-BA3E-B1DB3BA57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0" name="Freeform 178">
              <a:extLst>
                <a:ext uri="{FF2B5EF4-FFF2-40B4-BE49-F238E27FC236}">
                  <a16:creationId xmlns:a16="http://schemas.microsoft.com/office/drawing/2014/main" id="{2EFF3A67-1392-4D37-9F6A-C27CC1753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1" name="Freeform 179">
              <a:extLst>
                <a:ext uri="{FF2B5EF4-FFF2-40B4-BE49-F238E27FC236}">
                  <a16:creationId xmlns:a16="http://schemas.microsoft.com/office/drawing/2014/main" id="{CC4B77CA-1BDA-4590-AA42-DC0AE666B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2" name="Freeform 180">
              <a:extLst>
                <a:ext uri="{FF2B5EF4-FFF2-40B4-BE49-F238E27FC236}">
                  <a16:creationId xmlns:a16="http://schemas.microsoft.com/office/drawing/2014/main" id="{D5A771F3-9CF2-4796-B1ED-C45293DB2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3" name="Freeform 181">
              <a:extLst>
                <a:ext uri="{FF2B5EF4-FFF2-40B4-BE49-F238E27FC236}">
                  <a16:creationId xmlns:a16="http://schemas.microsoft.com/office/drawing/2014/main" id="{FB938C8B-BFE3-4B07-BD30-AB5DE2193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82">
              <a:extLst>
                <a:ext uri="{FF2B5EF4-FFF2-40B4-BE49-F238E27FC236}">
                  <a16:creationId xmlns:a16="http://schemas.microsoft.com/office/drawing/2014/main" id="{E10CFABF-1F68-4A29-8031-B5497C966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5" name="Freeform 183">
              <a:extLst>
                <a:ext uri="{FF2B5EF4-FFF2-40B4-BE49-F238E27FC236}">
                  <a16:creationId xmlns:a16="http://schemas.microsoft.com/office/drawing/2014/main" id="{A6F894F7-E385-4C57-B042-C399958D9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84">
              <a:extLst>
                <a:ext uri="{FF2B5EF4-FFF2-40B4-BE49-F238E27FC236}">
                  <a16:creationId xmlns:a16="http://schemas.microsoft.com/office/drawing/2014/main" id="{8792C73B-47DF-45CC-B929-D2938BD0A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7" name="Freeform 185">
              <a:extLst>
                <a:ext uri="{FF2B5EF4-FFF2-40B4-BE49-F238E27FC236}">
                  <a16:creationId xmlns:a16="http://schemas.microsoft.com/office/drawing/2014/main" id="{5CC08B8C-7079-4128-8271-C8A321D3F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86">
              <a:extLst>
                <a:ext uri="{FF2B5EF4-FFF2-40B4-BE49-F238E27FC236}">
                  <a16:creationId xmlns:a16="http://schemas.microsoft.com/office/drawing/2014/main" id="{F2F12C13-8CE1-44EA-950A-36720DAEB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9" name="Freeform 187">
              <a:extLst>
                <a:ext uri="{FF2B5EF4-FFF2-40B4-BE49-F238E27FC236}">
                  <a16:creationId xmlns:a16="http://schemas.microsoft.com/office/drawing/2014/main" id="{9E5E69C0-3E88-40ED-9D89-B89FD9AE4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88">
              <a:extLst>
                <a:ext uri="{FF2B5EF4-FFF2-40B4-BE49-F238E27FC236}">
                  <a16:creationId xmlns:a16="http://schemas.microsoft.com/office/drawing/2014/main" id="{78BAB310-1C8E-4C98-A17E-5E04CE528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1" name="Freeform 189">
              <a:extLst>
                <a:ext uri="{FF2B5EF4-FFF2-40B4-BE49-F238E27FC236}">
                  <a16:creationId xmlns:a16="http://schemas.microsoft.com/office/drawing/2014/main" id="{9B7D78BF-076C-4084-A710-9F428AA90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90">
              <a:extLst>
                <a:ext uri="{FF2B5EF4-FFF2-40B4-BE49-F238E27FC236}">
                  <a16:creationId xmlns:a16="http://schemas.microsoft.com/office/drawing/2014/main" id="{6590244B-2A52-4F20-A2F7-695D8509E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3" name="Freeform 191">
              <a:extLst>
                <a:ext uri="{FF2B5EF4-FFF2-40B4-BE49-F238E27FC236}">
                  <a16:creationId xmlns:a16="http://schemas.microsoft.com/office/drawing/2014/main" id="{613E2A1B-B2F0-41FC-9E5D-54912119D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192">
              <a:extLst>
                <a:ext uri="{FF2B5EF4-FFF2-40B4-BE49-F238E27FC236}">
                  <a16:creationId xmlns:a16="http://schemas.microsoft.com/office/drawing/2014/main" id="{49626162-CD61-41F7-8502-2A341963A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5" name="Freeform 193">
              <a:extLst>
                <a:ext uri="{FF2B5EF4-FFF2-40B4-BE49-F238E27FC236}">
                  <a16:creationId xmlns:a16="http://schemas.microsoft.com/office/drawing/2014/main" id="{A6721AE8-595C-4792-ACF8-0A96344E9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6" name="Freeform 194">
              <a:extLst>
                <a:ext uri="{FF2B5EF4-FFF2-40B4-BE49-F238E27FC236}">
                  <a16:creationId xmlns:a16="http://schemas.microsoft.com/office/drawing/2014/main" id="{35A2713A-5344-45A9-A1D7-4DD549FDE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7" name="Freeform 195">
              <a:extLst>
                <a:ext uri="{FF2B5EF4-FFF2-40B4-BE49-F238E27FC236}">
                  <a16:creationId xmlns:a16="http://schemas.microsoft.com/office/drawing/2014/main" id="{9C0379C0-DC18-4AB6-86F9-4F6CB455E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8" name="Freeform 196">
              <a:extLst>
                <a:ext uri="{FF2B5EF4-FFF2-40B4-BE49-F238E27FC236}">
                  <a16:creationId xmlns:a16="http://schemas.microsoft.com/office/drawing/2014/main" id="{9626EEE7-8126-4F21-AED5-86005995F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9" name="Freeform 197">
              <a:extLst>
                <a:ext uri="{FF2B5EF4-FFF2-40B4-BE49-F238E27FC236}">
                  <a16:creationId xmlns:a16="http://schemas.microsoft.com/office/drawing/2014/main" id="{5ECFC02E-8774-4FD9-9247-5069DDDDF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0" name="Freeform 198">
              <a:extLst>
                <a:ext uri="{FF2B5EF4-FFF2-40B4-BE49-F238E27FC236}">
                  <a16:creationId xmlns:a16="http://schemas.microsoft.com/office/drawing/2014/main" id="{47C90BC4-25C2-453A-8720-9BE23435F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1" name="Freeform 199">
              <a:extLst>
                <a:ext uri="{FF2B5EF4-FFF2-40B4-BE49-F238E27FC236}">
                  <a16:creationId xmlns:a16="http://schemas.microsoft.com/office/drawing/2014/main" id="{31FF5D07-D1B1-4203-BC1A-D32EE7789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2" name="Freeform 200">
              <a:extLst>
                <a:ext uri="{FF2B5EF4-FFF2-40B4-BE49-F238E27FC236}">
                  <a16:creationId xmlns:a16="http://schemas.microsoft.com/office/drawing/2014/main" id="{78C5E885-AD41-414B-AF28-E29C03F76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3FD4761E-E6DB-4176-8062-AF1558BAAA52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>
            <a:off x="4773149" y="1934078"/>
            <a:ext cx="0" cy="23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ACF8A55-1834-4299-9963-5D996E6922E7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4773149" y="2755069"/>
            <a:ext cx="0" cy="23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A51F8DE-F07B-42E2-B6B7-A1786E4BB0F3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4773149" y="3576060"/>
            <a:ext cx="0" cy="23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281237D-6886-44D2-9369-647D45B40C8D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4773149" y="4397051"/>
            <a:ext cx="0" cy="23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평행 사변형 89">
            <a:extLst>
              <a:ext uri="{FF2B5EF4-FFF2-40B4-BE49-F238E27FC236}">
                <a16:creationId xmlns:a16="http://schemas.microsoft.com/office/drawing/2014/main" id="{4D25A1C0-F384-4A15-939D-57953375CD03}"/>
              </a:ext>
            </a:extLst>
          </p:cNvPr>
          <p:cNvSpPr/>
          <p:nvPr/>
        </p:nvSpPr>
        <p:spPr>
          <a:xfrm>
            <a:off x="653640" y="1287512"/>
            <a:ext cx="2104793" cy="743612"/>
          </a:xfrm>
          <a:prstGeom prst="parallelogram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Deep learning</a:t>
            </a:r>
            <a:endParaRPr lang="ko-KR" altLang="en-US" dirty="0">
              <a:latin typeface="+mn-ea"/>
            </a:endParaRPr>
          </a:p>
        </p:txBody>
      </p:sp>
      <p:sp>
        <p:nvSpPr>
          <p:cNvPr id="92" name="모서리가 둥근 직사각형 27">
            <a:extLst>
              <a:ext uri="{FF2B5EF4-FFF2-40B4-BE49-F238E27FC236}">
                <a16:creationId xmlns:a16="http://schemas.microsoft.com/office/drawing/2014/main" id="{06FE04A4-3AA2-4987-8BDB-F1453FF44423}"/>
              </a:ext>
            </a:extLst>
          </p:cNvPr>
          <p:cNvSpPr/>
          <p:nvPr/>
        </p:nvSpPr>
        <p:spPr>
          <a:xfrm>
            <a:off x="3232034" y="5458948"/>
            <a:ext cx="3076010" cy="5826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모델선정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6833250-E7DE-4F81-9C7E-75F3F67D6C0B}"/>
              </a:ext>
            </a:extLst>
          </p:cNvPr>
          <p:cNvCxnSpPr>
            <a:cxnSpLocks/>
            <a:stCxn id="43" idx="2"/>
            <a:endCxn id="92" idx="0"/>
          </p:cNvCxnSpPr>
          <p:nvPr/>
        </p:nvCxnSpPr>
        <p:spPr>
          <a:xfrm flipH="1">
            <a:off x="4770039" y="5218042"/>
            <a:ext cx="3110" cy="240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모서리가 둥근 직사각형 26">
            <a:extLst>
              <a:ext uri="{FF2B5EF4-FFF2-40B4-BE49-F238E27FC236}">
                <a16:creationId xmlns:a16="http://schemas.microsoft.com/office/drawing/2014/main" id="{AF23A4CC-440B-4E64-95AE-B08AF22D2A0E}"/>
              </a:ext>
            </a:extLst>
          </p:cNvPr>
          <p:cNvSpPr/>
          <p:nvPr/>
        </p:nvSpPr>
        <p:spPr>
          <a:xfrm>
            <a:off x="6909317" y="3825939"/>
            <a:ext cx="3076010" cy="58268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개선</a:t>
            </a:r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4C1C5DC4-32E0-46E1-867C-033DCD21F1EB}"/>
              </a:ext>
            </a:extLst>
          </p:cNvPr>
          <p:cNvCxnSpPr>
            <a:cxnSpLocks/>
            <a:stCxn id="43" idx="3"/>
            <a:endCxn id="131" idx="2"/>
          </p:cNvCxnSpPr>
          <p:nvPr/>
        </p:nvCxnSpPr>
        <p:spPr>
          <a:xfrm flipV="1">
            <a:off x="6311154" y="4408621"/>
            <a:ext cx="2136168" cy="5180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16407312-3BA1-4513-8634-7278E5B7C4EA}"/>
              </a:ext>
            </a:extLst>
          </p:cNvPr>
          <p:cNvCxnSpPr>
            <a:cxnSpLocks/>
            <a:stCxn id="131" idx="0"/>
            <a:endCxn id="41" idx="3"/>
          </p:cNvCxnSpPr>
          <p:nvPr/>
        </p:nvCxnSpPr>
        <p:spPr>
          <a:xfrm rot="16200000" flipV="1">
            <a:off x="7108628" y="2487245"/>
            <a:ext cx="541220" cy="21361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946564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28E7016-66B8-45F6-8C1A-4BEC37F9E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40" y="1929240"/>
            <a:ext cx="4376957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AE6FDB94-51A5-4BD7-8522-A2094E332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576" y="1929240"/>
            <a:ext cx="5481887" cy="256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514648-4A67-463C-827A-C1DCF13B10FB}"/>
              </a:ext>
            </a:extLst>
          </p:cNvPr>
          <p:cNvSpPr txBox="1"/>
          <p:nvPr/>
        </p:nvSpPr>
        <p:spPr>
          <a:xfrm>
            <a:off x="528301" y="990005"/>
            <a:ext cx="4867836" cy="77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3.3.1 </a:t>
            </a:r>
            <a:r>
              <a:rPr lang="ko-KR" altLang="en-US" sz="2000" b="1" dirty="0">
                <a:latin typeface="+mn-ea"/>
              </a:rPr>
              <a:t>데이터 수집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- </a:t>
            </a:r>
            <a:r>
              <a:rPr lang="ko-KR" altLang="en-US" dirty="0">
                <a:latin typeface="+mn-ea"/>
              </a:rPr>
              <a:t>청와대 전래동화 </a:t>
            </a:r>
            <a:r>
              <a:rPr lang="en-US" altLang="ko-KR" dirty="0">
                <a:latin typeface="+mn-ea"/>
              </a:rPr>
              <a:t>100</a:t>
            </a:r>
            <a:r>
              <a:rPr lang="ko-KR" altLang="en-US" dirty="0">
                <a:latin typeface="+mn-ea"/>
              </a:rPr>
              <a:t>권</a:t>
            </a:r>
            <a:endParaRPr lang="en-US" altLang="ko-KR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E6F722-1BA1-4AB7-B50A-F7E8E7289F62}"/>
              </a:ext>
            </a:extLst>
          </p:cNvPr>
          <p:cNvSpPr txBox="1"/>
          <p:nvPr/>
        </p:nvSpPr>
        <p:spPr>
          <a:xfrm>
            <a:off x="5641576" y="1052041"/>
            <a:ext cx="4867836" cy="739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네이버 블로그 동화책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3949187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14648-4A67-463C-827A-C1DCF13B10FB}"/>
              </a:ext>
            </a:extLst>
          </p:cNvPr>
          <p:cNvSpPr txBox="1"/>
          <p:nvPr/>
        </p:nvSpPr>
        <p:spPr>
          <a:xfrm>
            <a:off x="528301" y="990005"/>
            <a:ext cx="4867836" cy="77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3.3.2 </a:t>
            </a:r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00"/>
                </a:solidFill>
              </a:rPr>
              <a:t>– 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to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감정분류 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9A41A-054A-4800-9C61-4CE3E6520011}"/>
              </a:ext>
            </a:extLst>
          </p:cNvPr>
          <p:cNvSpPr txBox="1"/>
          <p:nvPr/>
        </p:nvSpPr>
        <p:spPr>
          <a:xfrm>
            <a:off x="946184" y="2246651"/>
            <a:ext cx="13211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무감정</a:t>
            </a:r>
            <a:endParaRPr lang="en-US" altLang="ko-KR" dirty="0"/>
          </a:p>
          <a:p>
            <a:r>
              <a:rPr lang="ko-KR" altLang="en-US" dirty="0"/>
              <a:t>기쁨</a:t>
            </a:r>
            <a:endParaRPr lang="en-US" altLang="ko-KR" dirty="0"/>
          </a:p>
          <a:p>
            <a:r>
              <a:rPr lang="ko-KR" altLang="en-US" dirty="0"/>
              <a:t>긴장감</a:t>
            </a:r>
            <a:endParaRPr lang="en-US" altLang="ko-KR" dirty="0"/>
          </a:p>
          <a:p>
            <a:r>
              <a:rPr lang="ko-KR" altLang="en-US" dirty="0"/>
              <a:t>놀람</a:t>
            </a:r>
            <a:endParaRPr lang="en-US" altLang="ko-KR" dirty="0"/>
          </a:p>
          <a:p>
            <a:r>
              <a:rPr lang="ko-KR" altLang="en-US" dirty="0"/>
              <a:t>분노</a:t>
            </a:r>
            <a:endParaRPr lang="en-US" altLang="ko-KR" dirty="0"/>
          </a:p>
          <a:p>
            <a:r>
              <a:rPr lang="ko-KR" altLang="en-US" dirty="0"/>
              <a:t>속임수</a:t>
            </a:r>
            <a:endParaRPr lang="en-US" altLang="ko-KR" dirty="0"/>
          </a:p>
          <a:p>
            <a:r>
              <a:rPr lang="ko-KR" altLang="en-US" dirty="0"/>
              <a:t>긴박</a:t>
            </a:r>
            <a:endParaRPr lang="en-US" altLang="ko-KR" dirty="0"/>
          </a:p>
          <a:p>
            <a:r>
              <a:rPr lang="ko-KR" altLang="en-US" dirty="0"/>
              <a:t>슬픔</a:t>
            </a:r>
            <a:endParaRPr lang="en-US" altLang="ko-KR" dirty="0"/>
          </a:p>
          <a:p>
            <a:r>
              <a:rPr lang="ko-KR" altLang="en-US" dirty="0"/>
              <a:t>위로</a:t>
            </a:r>
            <a:endParaRPr lang="en-US" altLang="ko-KR" dirty="0"/>
          </a:p>
          <a:p>
            <a:r>
              <a:rPr lang="ko-KR" altLang="en-US" dirty="0" err="1"/>
              <a:t>잔잔</a:t>
            </a:r>
            <a:endParaRPr lang="en-US" altLang="ko-KR" dirty="0"/>
          </a:p>
          <a:p>
            <a:r>
              <a:rPr lang="ko-KR" altLang="en-US" dirty="0"/>
              <a:t>평화</a:t>
            </a:r>
            <a:endParaRPr lang="en-US" altLang="ko-KR" dirty="0"/>
          </a:p>
        </p:txBody>
      </p:sp>
      <p:sp>
        <p:nvSpPr>
          <p:cNvPr id="8" name="오른쪽 화살표 7">
            <a:extLst>
              <a:ext uri="{FF2B5EF4-FFF2-40B4-BE49-F238E27FC236}">
                <a16:creationId xmlns:a16="http://schemas.microsoft.com/office/drawing/2014/main" id="{1F7FB6B1-1860-440D-AB7A-3BCC6C419964}"/>
              </a:ext>
            </a:extLst>
          </p:cNvPr>
          <p:cNvSpPr/>
          <p:nvPr/>
        </p:nvSpPr>
        <p:spPr>
          <a:xfrm>
            <a:off x="2400471" y="3168239"/>
            <a:ext cx="1080120" cy="8640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E0C68-14E4-435F-810F-E406CA10439B}"/>
              </a:ext>
            </a:extLst>
          </p:cNvPr>
          <p:cNvSpPr txBox="1"/>
          <p:nvPr/>
        </p:nvSpPr>
        <p:spPr>
          <a:xfrm>
            <a:off x="3774943" y="1970232"/>
            <a:ext cx="672272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 </a:t>
            </a:r>
            <a:r>
              <a:rPr lang="ko-KR" altLang="en-US" sz="1600" dirty="0" err="1"/>
              <a:t>의미없는</a:t>
            </a:r>
            <a:r>
              <a:rPr lang="ko-KR" altLang="en-US" sz="1600" dirty="0"/>
              <a:t> 문장</a:t>
            </a:r>
            <a:endParaRPr lang="en-US" altLang="ko-KR" sz="1600" dirty="0"/>
          </a:p>
          <a:p>
            <a:r>
              <a:rPr lang="en-US" altLang="ko-KR" sz="1200" dirty="0"/>
              <a:t>ex)</a:t>
            </a:r>
            <a:r>
              <a:rPr lang="ko-KR" altLang="en-US" sz="1200" dirty="0"/>
              <a:t> 이 말을 들은 그녀들이 그에게 말했어요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600" dirty="0"/>
              <a:t>1 </a:t>
            </a:r>
            <a:r>
              <a:rPr lang="ko-KR" altLang="en-US" sz="1600" dirty="0"/>
              <a:t>평화</a:t>
            </a:r>
            <a:r>
              <a:rPr lang="en-US" altLang="ko-KR" sz="1600" dirty="0"/>
              <a:t>/</a:t>
            </a:r>
            <a:r>
              <a:rPr lang="ko-KR" altLang="en-US" sz="1600" dirty="0"/>
              <a:t>기쁨 </a:t>
            </a:r>
            <a:endParaRPr lang="en-US" altLang="ko-KR" sz="1600" dirty="0"/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그러자 신부는 너무너무 기뻐 그에게 키스를 하고 진실로 사랑했어요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긴장</a:t>
            </a:r>
            <a:r>
              <a:rPr lang="en-US" altLang="ko-KR" sz="1600" dirty="0"/>
              <a:t>/</a:t>
            </a:r>
            <a:r>
              <a:rPr lang="ko-KR" altLang="en-US" sz="1600" dirty="0"/>
              <a:t>속임수</a:t>
            </a:r>
            <a:endParaRPr lang="en-US" altLang="ko-KR" sz="1600" dirty="0"/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뭔가 꿍꿍이 속이 있는 게 분명해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600" dirty="0"/>
              <a:t>3 </a:t>
            </a:r>
            <a:r>
              <a:rPr lang="ko-KR" altLang="en-US" sz="1600" dirty="0"/>
              <a:t>최고조</a:t>
            </a:r>
            <a:r>
              <a:rPr lang="en-US" altLang="ko-KR" sz="1600" dirty="0"/>
              <a:t>/</a:t>
            </a:r>
            <a:r>
              <a:rPr lang="ko-KR" altLang="en-US" sz="1600" dirty="0"/>
              <a:t>분노</a:t>
            </a:r>
            <a:endParaRPr lang="en-US" altLang="ko-KR" sz="1600" dirty="0"/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우리 남편이 죽을 뻔 했어</a:t>
            </a:r>
            <a:r>
              <a:rPr lang="en-US" altLang="ko-KR" sz="1200" dirty="0"/>
              <a:t>! </a:t>
            </a:r>
            <a:r>
              <a:rPr lang="ko-KR" altLang="en-US" sz="1200" dirty="0"/>
              <a:t>그 놈이 내 남편을 계단 아래로 집어 던져 남편의 다리가 부서졌어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600" dirty="0"/>
              <a:t>4 </a:t>
            </a:r>
            <a:r>
              <a:rPr lang="ko-KR" altLang="en-US" sz="1600" dirty="0"/>
              <a:t>슬픔</a:t>
            </a:r>
            <a:endParaRPr lang="en-US" altLang="ko-KR" sz="1600" dirty="0"/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누가 널 괴롭히니</a:t>
            </a:r>
            <a:r>
              <a:rPr lang="en-US" altLang="ko-KR" sz="1200" dirty="0"/>
              <a:t>, </a:t>
            </a:r>
            <a:r>
              <a:rPr lang="ko-KR" altLang="en-US" sz="1200" dirty="0"/>
              <a:t>공주야</a:t>
            </a:r>
            <a:r>
              <a:rPr lang="en-US" altLang="ko-KR" sz="1200" dirty="0"/>
              <a:t>? </a:t>
            </a:r>
            <a:r>
              <a:rPr lang="ko-KR" altLang="en-US" sz="1200" dirty="0"/>
              <a:t>네 모습을 보고 돌도 눈물을 뚝뚝 흘리겠다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600" dirty="0"/>
              <a:t>5 </a:t>
            </a:r>
            <a:r>
              <a:rPr lang="ko-KR" altLang="en-US" sz="1600" dirty="0" err="1"/>
              <a:t>잔잔</a:t>
            </a:r>
            <a:endParaRPr lang="en-US" altLang="ko-KR" sz="1600" dirty="0"/>
          </a:p>
          <a:p>
            <a:r>
              <a:rPr lang="en-US" altLang="ko-KR" sz="1200" dirty="0"/>
              <a:t>ex)</a:t>
            </a:r>
            <a:r>
              <a:rPr lang="ko-KR" altLang="en-US" sz="1200" dirty="0"/>
              <a:t>아이들은 서로서로 손을 맞잡고서 그 연못을 돌면서 술래잡기를 했답니다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77741698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A8069-C3BB-4F90-A259-BDFC1AD11893}"/>
              </a:ext>
            </a:extLst>
          </p:cNvPr>
          <p:cNvSpPr txBox="1"/>
          <p:nvPr/>
        </p:nvSpPr>
        <p:spPr>
          <a:xfrm>
            <a:off x="922747" y="1944112"/>
            <a:ext cx="6624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문맥을 생각하고 </a:t>
            </a:r>
            <a:r>
              <a:rPr lang="ko-KR" altLang="en-US" dirty="0" err="1"/>
              <a:t>라벨링</a:t>
            </a:r>
            <a:r>
              <a:rPr lang="ko-KR" altLang="en-US" dirty="0"/>
              <a:t> 실시 </a:t>
            </a:r>
            <a:endParaRPr lang="en-US" altLang="ko-KR" dirty="0"/>
          </a:p>
          <a:p>
            <a:r>
              <a:rPr lang="en-US" altLang="ko-KR" dirty="0"/>
              <a:t>Ex) </a:t>
            </a:r>
            <a:r>
              <a:rPr lang="ko-KR" altLang="en-US" dirty="0"/>
              <a:t>공주는 눈물을 흘렸어요 </a:t>
            </a:r>
            <a:r>
              <a:rPr lang="en-US" altLang="ko-KR" dirty="0"/>
              <a:t>(</a:t>
            </a:r>
            <a:r>
              <a:rPr lang="ko-KR" altLang="en-US" dirty="0"/>
              <a:t>기쁨의 눈물 </a:t>
            </a:r>
            <a:r>
              <a:rPr lang="en-US" altLang="ko-KR" dirty="0"/>
              <a:t>/ </a:t>
            </a:r>
            <a:r>
              <a:rPr lang="ko-KR" altLang="en-US" dirty="0"/>
              <a:t>슬픔의 눈물</a:t>
            </a:r>
            <a:r>
              <a:rPr lang="en-US" altLang="ko-KR" dirty="0"/>
              <a:t>) </a:t>
            </a:r>
            <a:r>
              <a:rPr lang="ko-KR" altLang="en-US" dirty="0"/>
              <a:t>구별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2. 1</a:t>
            </a:r>
            <a:r>
              <a:rPr lang="ko-KR" altLang="en-US" dirty="0" err="1"/>
              <a:t>인징</a:t>
            </a:r>
            <a:r>
              <a:rPr lang="ko-KR" altLang="en-US" dirty="0"/>
              <a:t> 주인공시점이 아닌 </a:t>
            </a:r>
            <a:r>
              <a:rPr lang="en-US" altLang="ko-KR" dirty="0"/>
              <a:t>3</a:t>
            </a:r>
            <a:r>
              <a:rPr lang="ko-KR" altLang="en-US" dirty="0"/>
              <a:t>인칭 </a:t>
            </a:r>
            <a:r>
              <a:rPr lang="ko-KR" altLang="en-US" dirty="0" err="1"/>
              <a:t>전지적작가</a:t>
            </a:r>
            <a:r>
              <a:rPr lang="ko-KR" altLang="en-US" dirty="0"/>
              <a:t> 시점 감정 평가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 err="1"/>
              <a:t>알고있는</a:t>
            </a:r>
            <a:r>
              <a:rPr lang="ko-KR" altLang="en-US" dirty="0"/>
              <a:t> 동화가 나온 경우 배경지식에 감정 휩쓸리지 않기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동화책이니 </a:t>
            </a:r>
            <a:r>
              <a:rPr lang="ko-KR" altLang="en-US" dirty="0" err="1"/>
              <a:t>좋게좋게</a:t>
            </a:r>
            <a:r>
              <a:rPr lang="ko-KR" altLang="en-US" dirty="0"/>
              <a:t> 생각하기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누구누구가 말했어요 </a:t>
            </a:r>
            <a:r>
              <a:rPr lang="en-US" altLang="ko-KR" dirty="0"/>
              <a:t>(</a:t>
            </a:r>
            <a:r>
              <a:rPr lang="ko-KR" altLang="en-US" dirty="0" err="1"/>
              <a:t>의미없는</a:t>
            </a:r>
            <a:r>
              <a:rPr lang="ko-KR" altLang="en-US" dirty="0"/>
              <a:t> 문장</a:t>
            </a:r>
            <a:r>
              <a:rPr lang="en-US" altLang="ko-KR" dirty="0"/>
              <a:t>)</a:t>
            </a:r>
            <a:r>
              <a:rPr lang="ko-KR" altLang="en-US" dirty="0"/>
              <a:t>으로 평가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애매한 감정은 </a:t>
            </a:r>
            <a:r>
              <a:rPr lang="en-US" altLang="ko-KR" dirty="0"/>
              <a:t>(</a:t>
            </a:r>
            <a:r>
              <a:rPr lang="ko-KR" altLang="en-US" dirty="0" err="1"/>
              <a:t>잔잔</a:t>
            </a:r>
            <a:r>
              <a:rPr lang="en-US" altLang="ko-KR" dirty="0"/>
              <a:t>)</a:t>
            </a:r>
            <a:r>
              <a:rPr lang="ko-KR" altLang="en-US" dirty="0"/>
              <a:t>으로 평가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1C7C1-9D1F-45E0-B18B-D8B50B18CE24}"/>
              </a:ext>
            </a:extLst>
          </p:cNvPr>
          <p:cNvSpPr txBox="1"/>
          <p:nvPr/>
        </p:nvSpPr>
        <p:spPr>
          <a:xfrm>
            <a:off x="528301" y="990005"/>
            <a:ext cx="486783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3.3.2 </a:t>
            </a:r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00"/>
                </a:solidFill>
              </a:rPr>
              <a:t>– 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감정분류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Rule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026764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1C7C1-9D1F-45E0-B18B-D8B50B18CE24}"/>
              </a:ext>
            </a:extLst>
          </p:cNvPr>
          <p:cNvSpPr txBox="1"/>
          <p:nvPr/>
        </p:nvSpPr>
        <p:spPr>
          <a:xfrm>
            <a:off x="528301" y="990005"/>
            <a:ext cx="8248146" cy="1185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3.3.2 </a:t>
            </a:r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00"/>
                </a:solidFill>
              </a:rPr>
              <a:t>–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감정라벨링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결과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</a:rPr>
              <a:t>        - </a:t>
            </a:r>
            <a:r>
              <a:rPr lang="ko-KR" altLang="en-US" dirty="0">
                <a:solidFill>
                  <a:srgbClr val="000000"/>
                </a:solidFill>
              </a:rPr>
              <a:t>동화책 </a:t>
            </a:r>
            <a:r>
              <a:rPr lang="en-US" altLang="ko-KR" dirty="0">
                <a:solidFill>
                  <a:srgbClr val="000000"/>
                </a:solidFill>
              </a:rPr>
              <a:t>124</a:t>
            </a:r>
            <a:r>
              <a:rPr lang="ko-KR" altLang="en-US" dirty="0">
                <a:solidFill>
                  <a:srgbClr val="000000"/>
                </a:solidFill>
              </a:rPr>
              <a:t>권 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문장 </a:t>
            </a:r>
            <a:r>
              <a:rPr lang="en-US" altLang="ko-KR" dirty="0">
                <a:solidFill>
                  <a:srgbClr val="000000"/>
                </a:solidFill>
              </a:rPr>
              <a:t>13,059</a:t>
            </a:r>
            <a:r>
              <a:rPr lang="ko-KR" altLang="en-US" dirty="0">
                <a:solidFill>
                  <a:srgbClr val="000000"/>
                </a:solidFill>
              </a:rPr>
              <a:t>개 </a:t>
            </a:r>
            <a:r>
              <a:rPr lang="en-US" altLang="ko-KR" dirty="0">
                <a:solidFill>
                  <a:srgbClr val="000000"/>
                </a:solidFill>
              </a:rPr>
              <a:t>/ </a:t>
            </a:r>
            <a:r>
              <a:rPr lang="ko-KR" altLang="en-US" dirty="0">
                <a:solidFill>
                  <a:srgbClr val="000000"/>
                </a:solidFill>
              </a:rPr>
              <a:t>감정분류 </a:t>
            </a:r>
            <a:r>
              <a:rPr lang="en-US" altLang="ko-KR" dirty="0">
                <a:solidFill>
                  <a:srgbClr val="000000"/>
                </a:solidFill>
              </a:rPr>
              <a:t>6</a:t>
            </a:r>
            <a:r>
              <a:rPr lang="ko-KR" altLang="en-US" dirty="0">
                <a:solidFill>
                  <a:srgbClr val="000000"/>
                </a:solidFill>
              </a:rPr>
              <a:t>가지</a:t>
            </a:r>
            <a:r>
              <a:rPr lang="en-US" altLang="ko-KR" dirty="0"/>
              <a:t> 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0DCF52-47BE-483D-909F-11487EF29914}"/>
              </a:ext>
            </a:extLst>
          </p:cNvPr>
          <p:cNvGrpSpPr/>
          <p:nvPr/>
        </p:nvGrpSpPr>
        <p:grpSpPr>
          <a:xfrm>
            <a:off x="991774" y="2281306"/>
            <a:ext cx="7937074" cy="4008475"/>
            <a:chOff x="395535" y="1052736"/>
            <a:chExt cx="7466918" cy="3417675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A48A870-5BF9-4228-AF9F-B3D3E185E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052736"/>
              <a:ext cx="7466917" cy="2520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11C7A888-D94F-40F8-A37E-521C4853B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5" y="1916832"/>
              <a:ext cx="7200802" cy="255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76186645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1C7C1-9D1F-45E0-B18B-D8B50B18CE24}"/>
              </a:ext>
            </a:extLst>
          </p:cNvPr>
          <p:cNvSpPr txBox="1"/>
          <p:nvPr/>
        </p:nvSpPr>
        <p:spPr>
          <a:xfrm>
            <a:off x="528301" y="990005"/>
            <a:ext cx="8248146" cy="1185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3.3.2 </a:t>
            </a:r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00"/>
                </a:solidFill>
              </a:rPr>
              <a:t>– </a:t>
            </a:r>
            <a:r>
              <a:rPr lang="ko-KR" altLang="en-US" dirty="0">
                <a:solidFill>
                  <a:srgbClr val="000000"/>
                </a:solidFill>
              </a:rPr>
              <a:t>감정분류 분포 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 err="1"/>
              <a:t>잔잔</a:t>
            </a:r>
            <a:r>
              <a:rPr lang="ko-KR" altLang="en-US" dirty="0"/>
              <a:t> </a:t>
            </a:r>
            <a:r>
              <a:rPr lang="en-US" altLang="ko-KR" dirty="0"/>
              <a:t>(5) &gt; </a:t>
            </a:r>
            <a:r>
              <a:rPr lang="ko-KR" altLang="en-US" dirty="0"/>
              <a:t>긴장 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무의미 </a:t>
            </a:r>
            <a:r>
              <a:rPr lang="en-US" altLang="ko-KR" dirty="0"/>
              <a:t>(0)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기쁨</a:t>
            </a:r>
            <a:r>
              <a:rPr lang="en-US" altLang="ko-KR" dirty="0"/>
              <a:t>/</a:t>
            </a:r>
            <a:r>
              <a:rPr lang="ko-KR" altLang="en-US" dirty="0"/>
              <a:t>평화 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최고조 </a:t>
            </a:r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슬픔</a:t>
            </a:r>
            <a:r>
              <a:rPr lang="en-US" altLang="ko-KR" dirty="0"/>
              <a:t>(4)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63EED91D-6077-4540-B296-77336E10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87" y="2175907"/>
            <a:ext cx="5900266" cy="399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555119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6115872" y="2510975"/>
            <a:ext cx="5190303" cy="2094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b="1" dirty="0">
                <a:latin typeface="+mn-ea"/>
                <a:cs typeface="Arima Madurai Light" pitchFamily="2" charset="77"/>
              </a:rPr>
              <a:t>1. </a:t>
            </a:r>
            <a:r>
              <a:rPr lang="ko-KR" altLang="en-US" sz="2400" b="1" dirty="0">
                <a:latin typeface="+mn-ea"/>
                <a:cs typeface="Arima Madurai Light" pitchFamily="2" charset="77"/>
              </a:rPr>
              <a:t>프로젝트 배경</a:t>
            </a:r>
            <a:endParaRPr lang="en-US" sz="2400" b="1" dirty="0">
              <a:latin typeface="+mn-ea"/>
              <a:cs typeface="Arima Madurai Light" pitchFamily="2" charset="77"/>
            </a:endParaRPr>
          </a:p>
          <a:p>
            <a:pPr>
              <a:lnSpc>
                <a:spcPts val="4000"/>
              </a:lnSpc>
            </a:pPr>
            <a:r>
              <a:rPr lang="en-US" sz="2400" b="1" dirty="0">
                <a:latin typeface="+mn-ea"/>
                <a:cs typeface="Arima Madurai Light" pitchFamily="2" charset="77"/>
              </a:rPr>
              <a:t>2. </a:t>
            </a:r>
            <a:r>
              <a:rPr lang="ko-KR" altLang="en-US" sz="2400" b="1" dirty="0">
                <a:latin typeface="+mn-ea"/>
                <a:cs typeface="Arima Madurai Light" pitchFamily="2" charset="77"/>
              </a:rPr>
              <a:t>팀 구성 및 역할</a:t>
            </a:r>
            <a:endParaRPr lang="en-US" sz="2400" b="1" dirty="0">
              <a:latin typeface="+mn-ea"/>
              <a:cs typeface="Arima Madurai Light" pitchFamily="2" charset="77"/>
            </a:endParaRPr>
          </a:p>
          <a:p>
            <a:pPr>
              <a:lnSpc>
                <a:spcPts val="4000"/>
              </a:lnSpc>
            </a:pPr>
            <a:r>
              <a:rPr lang="en-US" sz="2400" b="1" dirty="0">
                <a:latin typeface="+mn-ea"/>
                <a:cs typeface="Arima Madurai Light" pitchFamily="2" charset="77"/>
              </a:rPr>
              <a:t>3. </a:t>
            </a:r>
            <a:r>
              <a:rPr lang="ko-KR" altLang="en-US" sz="2400" b="1" dirty="0">
                <a:latin typeface="+mn-ea"/>
                <a:cs typeface="Arima Madurai Light" pitchFamily="2" charset="77"/>
              </a:rPr>
              <a:t>프로젝트 수행 절차 및 결과</a:t>
            </a:r>
            <a:endParaRPr lang="en-US" sz="2400" b="1" dirty="0">
              <a:latin typeface="+mn-ea"/>
              <a:cs typeface="Arima Madurai Light" pitchFamily="2" charset="77"/>
            </a:endParaRPr>
          </a:p>
          <a:p>
            <a:pPr>
              <a:lnSpc>
                <a:spcPts val="4000"/>
              </a:lnSpc>
            </a:pPr>
            <a:r>
              <a:rPr lang="en-US" sz="2400" b="1" dirty="0">
                <a:latin typeface="+mn-ea"/>
                <a:cs typeface="Arima Madurai Light" pitchFamily="2" charset="77"/>
              </a:rPr>
              <a:t>4. </a:t>
            </a:r>
            <a:r>
              <a:rPr lang="ko-KR" altLang="en-US" sz="2400" b="1" dirty="0">
                <a:latin typeface="+mn-ea"/>
                <a:cs typeface="Arima Madurai Light" pitchFamily="2" charset="77"/>
              </a:rPr>
              <a:t>프로젝트 후기</a:t>
            </a:r>
            <a:endParaRPr lang="en-US" sz="2400" b="1" dirty="0">
              <a:latin typeface="+mn-ea"/>
              <a:cs typeface="Arima Madurai Light" pitchFamily="2" charset="7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6115872" y="1673966"/>
            <a:ext cx="322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-150" dirty="0">
                <a:solidFill>
                  <a:schemeClr val="tx2"/>
                </a:solidFill>
                <a:latin typeface="+mn-ea"/>
                <a:cs typeface="Arima Madurai Semi" pitchFamily="2" charset="77"/>
              </a:rPr>
              <a:t>INDEX</a:t>
            </a:r>
            <a:endParaRPr lang="en-US" sz="6000" b="1" spc="-150" dirty="0">
              <a:solidFill>
                <a:schemeClr val="tx2"/>
              </a:solidFill>
              <a:latin typeface="+mn-ea"/>
              <a:cs typeface="Arima Madurai Semi" pitchFamily="2" charset="77"/>
            </a:endParaRPr>
          </a:p>
        </p:txBody>
      </p:sp>
      <p:grpSp>
        <p:nvGrpSpPr>
          <p:cNvPr id="292" name="Group 6">
            <a:extLst>
              <a:ext uri="{FF2B5EF4-FFF2-40B4-BE49-F238E27FC236}">
                <a16:creationId xmlns:a16="http://schemas.microsoft.com/office/drawing/2014/main" id="{EE1FF00F-D174-8D4C-B7E6-E2EB5DD9A46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75149" y="991021"/>
            <a:ext cx="3728111" cy="4875958"/>
            <a:chOff x="7968001" y="274441"/>
            <a:chExt cx="2474881" cy="3237120"/>
          </a:xfrm>
        </p:grpSpPr>
        <p:sp>
          <p:nvSpPr>
            <p:cNvPr id="293" name="Freeform 45">
              <a:extLst>
                <a:ext uri="{FF2B5EF4-FFF2-40B4-BE49-F238E27FC236}">
                  <a16:creationId xmlns:a16="http://schemas.microsoft.com/office/drawing/2014/main" id="{117D74EA-A333-5F49-B9F0-2E698F4A4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9761" y="1979401"/>
              <a:ext cx="683520" cy="1520640"/>
            </a:xfrm>
            <a:custGeom>
              <a:avLst/>
              <a:gdLst>
                <a:gd name="T0" fmla="*/ 151748 w 1572"/>
                <a:gd name="T1" fmla="*/ 1520205 h 3493"/>
                <a:gd name="T2" fmla="*/ 151748 w 1572"/>
                <a:gd name="T3" fmla="*/ 1520205 h 3493"/>
                <a:gd name="T4" fmla="*/ 136095 w 1572"/>
                <a:gd name="T5" fmla="*/ 1510627 h 3493"/>
                <a:gd name="T6" fmla="*/ 136095 w 1572"/>
                <a:gd name="T7" fmla="*/ 1510627 h 3493"/>
                <a:gd name="T8" fmla="*/ 120442 w 1572"/>
                <a:gd name="T9" fmla="*/ 1030883 h 3493"/>
                <a:gd name="T10" fmla="*/ 120442 w 1572"/>
                <a:gd name="T11" fmla="*/ 1030883 h 3493"/>
                <a:gd name="T12" fmla="*/ 436114 w 1572"/>
                <a:gd name="T13" fmla="*/ 613828 h 3493"/>
                <a:gd name="T14" fmla="*/ 436114 w 1572"/>
                <a:gd name="T15" fmla="*/ 613828 h 3493"/>
                <a:gd name="T16" fmla="*/ 648300 w 1572"/>
                <a:gd name="T17" fmla="*/ 17414 h 3493"/>
                <a:gd name="T18" fmla="*/ 648300 w 1572"/>
                <a:gd name="T19" fmla="*/ 17414 h 3493"/>
                <a:gd name="T20" fmla="*/ 665693 w 1572"/>
                <a:gd name="T21" fmla="*/ 0 h 3493"/>
                <a:gd name="T22" fmla="*/ 665693 w 1572"/>
                <a:gd name="T23" fmla="*/ 0 h 3493"/>
                <a:gd name="T24" fmla="*/ 665693 w 1572"/>
                <a:gd name="T25" fmla="*/ 0 h 3493"/>
                <a:gd name="T26" fmla="*/ 683085 w 1572"/>
                <a:gd name="T27" fmla="*/ 17414 h 3493"/>
                <a:gd name="T28" fmla="*/ 683085 w 1572"/>
                <a:gd name="T29" fmla="*/ 17414 h 3493"/>
                <a:gd name="T30" fmla="*/ 461333 w 1572"/>
                <a:gd name="T31" fmla="*/ 637772 h 3493"/>
                <a:gd name="T32" fmla="*/ 461333 w 1572"/>
                <a:gd name="T33" fmla="*/ 637772 h 3493"/>
                <a:gd name="T34" fmla="*/ 167402 w 1572"/>
                <a:gd name="T35" fmla="*/ 1494955 h 3493"/>
                <a:gd name="T36" fmla="*/ 167402 w 1572"/>
                <a:gd name="T37" fmla="*/ 1494955 h 3493"/>
                <a:gd name="T38" fmla="*/ 159575 w 1572"/>
                <a:gd name="T39" fmla="*/ 1518463 h 3493"/>
                <a:gd name="T40" fmla="*/ 159575 w 1572"/>
                <a:gd name="T41" fmla="*/ 1518463 h 3493"/>
                <a:gd name="T42" fmla="*/ 151748 w 1572"/>
                <a:gd name="T43" fmla="*/ 1520205 h 34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572" h="3493">
                  <a:moveTo>
                    <a:pt x="349" y="3492"/>
                  </a:moveTo>
                  <a:lnTo>
                    <a:pt x="349" y="3492"/>
                  </a:lnTo>
                  <a:cubicBezTo>
                    <a:pt x="334" y="3492"/>
                    <a:pt x="320" y="3484"/>
                    <a:pt x="313" y="3470"/>
                  </a:cubicBezTo>
                  <a:cubicBezTo>
                    <a:pt x="127" y="3095"/>
                    <a:pt x="115" y="2735"/>
                    <a:pt x="277" y="2368"/>
                  </a:cubicBezTo>
                  <a:cubicBezTo>
                    <a:pt x="417" y="2050"/>
                    <a:pt x="668" y="1755"/>
                    <a:pt x="1003" y="1410"/>
                  </a:cubicBezTo>
                  <a:cubicBezTo>
                    <a:pt x="1477" y="921"/>
                    <a:pt x="1490" y="49"/>
                    <a:pt x="1491" y="40"/>
                  </a:cubicBezTo>
                  <a:cubicBezTo>
                    <a:pt x="1491" y="18"/>
                    <a:pt x="1509" y="0"/>
                    <a:pt x="1531" y="0"/>
                  </a:cubicBezTo>
                  <a:cubicBezTo>
                    <a:pt x="1553" y="0"/>
                    <a:pt x="1571" y="18"/>
                    <a:pt x="1571" y="40"/>
                  </a:cubicBezTo>
                  <a:cubicBezTo>
                    <a:pt x="1571" y="78"/>
                    <a:pt x="1558" y="954"/>
                    <a:pt x="1061" y="1465"/>
                  </a:cubicBezTo>
                  <a:cubicBezTo>
                    <a:pt x="463" y="2082"/>
                    <a:pt x="0" y="2655"/>
                    <a:pt x="385" y="3434"/>
                  </a:cubicBezTo>
                  <a:cubicBezTo>
                    <a:pt x="395" y="3454"/>
                    <a:pt x="387" y="3478"/>
                    <a:pt x="367" y="3488"/>
                  </a:cubicBezTo>
                  <a:cubicBezTo>
                    <a:pt x="361" y="3491"/>
                    <a:pt x="355" y="3492"/>
                    <a:pt x="349" y="349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294" name="Freeform 46">
              <a:extLst>
                <a:ext uri="{FF2B5EF4-FFF2-40B4-BE49-F238E27FC236}">
                  <a16:creationId xmlns:a16="http://schemas.microsoft.com/office/drawing/2014/main" id="{F4EAD1F0-45C8-7140-8331-19EDEDD51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5442" y="1155721"/>
              <a:ext cx="1117440" cy="988799"/>
            </a:xfrm>
            <a:custGeom>
              <a:avLst/>
              <a:gdLst>
                <a:gd name="T0" fmla="*/ 914507 w 2566"/>
                <a:gd name="T1" fmla="*/ 715681 h 2270"/>
                <a:gd name="T2" fmla="*/ 756863 w 2566"/>
                <a:gd name="T3" fmla="*/ 790168 h 2270"/>
                <a:gd name="T4" fmla="*/ 641026 w 2566"/>
                <a:gd name="T5" fmla="*/ 845488 h 2270"/>
                <a:gd name="T6" fmla="*/ 462479 w 2566"/>
                <a:gd name="T7" fmla="*/ 930429 h 2270"/>
                <a:gd name="T8" fmla="*/ 437657 w 2566"/>
                <a:gd name="T9" fmla="*/ 941755 h 2270"/>
                <a:gd name="T10" fmla="*/ 421109 w 2566"/>
                <a:gd name="T11" fmla="*/ 950031 h 2270"/>
                <a:gd name="T12" fmla="*/ 340109 w 2566"/>
                <a:gd name="T13" fmla="*/ 988363 h 2270"/>
                <a:gd name="T14" fmla="*/ 67064 w 2566"/>
                <a:gd name="T15" fmla="*/ 413379 h 2270"/>
                <a:gd name="T16" fmla="*/ 67064 w 2566"/>
                <a:gd name="T17" fmla="*/ 413379 h 2270"/>
                <a:gd name="T18" fmla="*/ 202498 w 2566"/>
                <a:gd name="T19" fmla="*/ 33976 h 2270"/>
                <a:gd name="T20" fmla="*/ 202498 w 2566"/>
                <a:gd name="T21" fmla="*/ 33976 h 2270"/>
                <a:gd name="T22" fmla="*/ 391931 w 2566"/>
                <a:gd name="T23" fmla="*/ 15246 h 2270"/>
                <a:gd name="T24" fmla="*/ 391931 w 2566"/>
                <a:gd name="T25" fmla="*/ 15246 h 2270"/>
                <a:gd name="T26" fmla="*/ 419802 w 2566"/>
                <a:gd name="T27" fmla="*/ 23522 h 2270"/>
                <a:gd name="T28" fmla="*/ 419802 w 2566"/>
                <a:gd name="T29" fmla="*/ 23522 h 2270"/>
                <a:gd name="T30" fmla="*/ 494705 w 2566"/>
                <a:gd name="T31" fmla="*/ 64032 h 2270"/>
                <a:gd name="T32" fmla="*/ 494705 w 2566"/>
                <a:gd name="T33" fmla="*/ 64032 h 2270"/>
                <a:gd name="T34" fmla="*/ 581365 w 2566"/>
                <a:gd name="T35" fmla="*/ 169446 h 2270"/>
                <a:gd name="T36" fmla="*/ 610107 w 2566"/>
                <a:gd name="T37" fmla="*/ 229994 h 2270"/>
                <a:gd name="T38" fmla="*/ 671074 w 2566"/>
                <a:gd name="T39" fmla="*/ 201245 h 2270"/>
                <a:gd name="T40" fmla="*/ 671074 w 2566"/>
                <a:gd name="T41" fmla="*/ 201245 h 2270"/>
                <a:gd name="T42" fmla="*/ 888378 w 2566"/>
                <a:gd name="T43" fmla="*/ 190790 h 2270"/>
                <a:gd name="T44" fmla="*/ 888378 w 2566"/>
                <a:gd name="T45" fmla="*/ 190790 h 2270"/>
                <a:gd name="T46" fmla="*/ 1049941 w 2566"/>
                <a:gd name="T47" fmla="*/ 336714 h 2270"/>
                <a:gd name="T48" fmla="*/ 1049941 w 2566"/>
                <a:gd name="T49" fmla="*/ 336714 h 2270"/>
                <a:gd name="T50" fmla="*/ 914507 w 2566"/>
                <a:gd name="T51" fmla="*/ 715681 h 2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566" h="2270">
                  <a:moveTo>
                    <a:pt x="2100" y="1643"/>
                  </a:moveTo>
                  <a:lnTo>
                    <a:pt x="1738" y="1814"/>
                  </a:lnTo>
                  <a:lnTo>
                    <a:pt x="1472" y="1941"/>
                  </a:lnTo>
                  <a:lnTo>
                    <a:pt x="1062" y="2136"/>
                  </a:lnTo>
                  <a:lnTo>
                    <a:pt x="1005" y="2162"/>
                  </a:lnTo>
                  <a:lnTo>
                    <a:pt x="967" y="2181"/>
                  </a:lnTo>
                  <a:lnTo>
                    <a:pt x="781" y="2269"/>
                  </a:lnTo>
                  <a:lnTo>
                    <a:pt x="154" y="949"/>
                  </a:lnTo>
                  <a:cubicBezTo>
                    <a:pt x="0" y="625"/>
                    <a:pt x="140" y="233"/>
                    <a:pt x="465" y="78"/>
                  </a:cubicBezTo>
                  <a:cubicBezTo>
                    <a:pt x="605" y="12"/>
                    <a:pt x="759" y="0"/>
                    <a:pt x="900" y="35"/>
                  </a:cubicBezTo>
                  <a:cubicBezTo>
                    <a:pt x="922" y="40"/>
                    <a:pt x="943" y="47"/>
                    <a:pt x="964" y="54"/>
                  </a:cubicBezTo>
                  <a:cubicBezTo>
                    <a:pt x="1025" y="76"/>
                    <a:pt x="1083" y="107"/>
                    <a:pt x="1136" y="147"/>
                  </a:cubicBezTo>
                  <a:cubicBezTo>
                    <a:pt x="1219" y="208"/>
                    <a:pt x="1288" y="290"/>
                    <a:pt x="1335" y="389"/>
                  </a:cubicBezTo>
                  <a:lnTo>
                    <a:pt x="1401" y="528"/>
                  </a:lnTo>
                  <a:lnTo>
                    <a:pt x="1541" y="462"/>
                  </a:lnTo>
                  <a:cubicBezTo>
                    <a:pt x="1703" y="385"/>
                    <a:pt x="1882" y="382"/>
                    <a:pt x="2040" y="438"/>
                  </a:cubicBezTo>
                  <a:cubicBezTo>
                    <a:pt x="2197" y="494"/>
                    <a:pt x="2334" y="610"/>
                    <a:pt x="2411" y="773"/>
                  </a:cubicBezTo>
                  <a:cubicBezTo>
                    <a:pt x="2565" y="1097"/>
                    <a:pt x="2425" y="1489"/>
                    <a:pt x="2100" y="164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295" name="Freeform 47">
              <a:extLst>
                <a:ext uri="{FF2B5EF4-FFF2-40B4-BE49-F238E27FC236}">
                  <a16:creationId xmlns:a16="http://schemas.microsoft.com/office/drawing/2014/main" id="{B05EA14A-6197-DE48-A624-9143620BE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561" y="1365001"/>
              <a:ext cx="251521" cy="314880"/>
            </a:xfrm>
            <a:custGeom>
              <a:avLst/>
              <a:gdLst>
                <a:gd name="T0" fmla="*/ 13949 w 577"/>
                <a:gd name="T1" fmla="*/ 26095 h 724"/>
                <a:gd name="T2" fmla="*/ 13949 w 577"/>
                <a:gd name="T3" fmla="*/ 26095 h 724"/>
                <a:gd name="T4" fmla="*/ 20924 w 577"/>
                <a:gd name="T5" fmla="*/ 2610 h 724"/>
                <a:gd name="T6" fmla="*/ 20924 w 577"/>
                <a:gd name="T7" fmla="*/ 2610 h 724"/>
                <a:gd name="T8" fmla="*/ 159980 w 577"/>
                <a:gd name="T9" fmla="*/ 60453 h 724"/>
                <a:gd name="T10" fmla="*/ 159980 w 577"/>
                <a:gd name="T11" fmla="*/ 60453 h 724"/>
                <a:gd name="T12" fmla="*/ 230597 w 577"/>
                <a:gd name="T13" fmla="*/ 300528 h 724"/>
                <a:gd name="T14" fmla="*/ 230597 w 577"/>
                <a:gd name="T15" fmla="*/ 300528 h 724"/>
                <a:gd name="T16" fmla="*/ 206186 w 577"/>
                <a:gd name="T17" fmla="*/ 296179 h 724"/>
                <a:gd name="T18" fmla="*/ 206186 w 577"/>
                <a:gd name="T19" fmla="*/ 296179 h 724"/>
                <a:gd name="T20" fmla="*/ 130338 w 577"/>
                <a:gd name="T21" fmla="*/ 90028 h 724"/>
                <a:gd name="T22" fmla="*/ 130338 w 577"/>
                <a:gd name="T23" fmla="*/ 90028 h 724"/>
                <a:gd name="T24" fmla="*/ 13949 w 577"/>
                <a:gd name="T25" fmla="*/ 26095 h 7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7" h="724">
                  <a:moveTo>
                    <a:pt x="32" y="60"/>
                  </a:moveTo>
                  <a:lnTo>
                    <a:pt x="32" y="60"/>
                  </a:lnTo>
                  <a:cubicBezTo>
                    <a:pt x="0" y="47"/>
                    <a:pt x="14" y="0"/>
                    <a:pt x="48" y="6"/>
                  </a:cubicBezTo>
                  <a:cubicBezTo>
                    <a:pt x="149" y="27"/>
                    <a:pt x="262" y="66"/>
                    <a:pt x="367" y="139"/>
                  </a:cubicBezTo>
                  <a:cubicBezTo>
                    <a:pt x="561" y="274"/>
                    <a:pt x="576" y="510"/>
                    <a:pt x="529" y="691"/>
                  </a:cubicBezTo>
                  <a:cubicBezTo>
                    <a:pt x="520" y="723"/>
                    <a:pt x="471" y="715"/>
                    <a:pt x="473" y="681"/>
                  </a:cubicBezTo>
                  <a:cubicBezTo>
                    <a:pt x="483" y="529"/>
                    <a:pt x="459" y="326"/>
                    <a:pt x="299" y="207"/>
                  </a:cubicBezTo>
                  <a:cubicBezTo>
                    <a:pt x="206" y="138"/>
                    <a:pt x="115" y="91"/>
                    <a:pt x="32" y="6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296" name="Freeform 48">
              <a:extLst>
                <a:ext uri="{FF2B5EF4-FFF2-40B4-BE49-F238E27FC236}">
                  <a16:creationId xmlns:a16="http://schemas.microsoft.com/office/drawing/2014/main" id="{2263BB13-5B38-8543-89BB-689B7AA37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5296" y="1155560"/>
              <a:ext cx="438145" cy="989077"/>
            </a:xfrm>
            <a:custGeom>
              <a:avLst/>
              <a:gdLst>
                <a:gd name="T0" fmla="*/ 1005 w 1006"/>
                <a:gd name="T1" fmla="*/ 2162 h 2270"/>
                <a:gd name="T2" fmla="*/ 967 w 1006"/>
                <a:gd name="T3" fmla="*/ 2181 h 2270"/>
                <a:gd name="T4" fmla="*/ 781 w 1006"/>
                <a:gd name="T5" fmla="*/ 2269 h 2270"/>
                <a:gd name="T6" fmla="*/ 154 w 1006"/>
                <a:gd name="T7" fmla="*/ 949 h 2270"/>
                <a:gd name="T8" fmla="*/ 154 w 1006"/>
                <a:gd name="T9" fmla="*/ 949 h 2270"/>
                <a:gd name="T10" fmla="*/ 465 w 1006"/>
                <a:gd name="T11" fmla="*/ 78 h 2270"/>
                <a:gd name="T12" fmla="*/ 465 w 1006"/>
                <a:gd name="T13" fmla="*/ 78 h 2270"/>
                <a:gd name="T14" fmla="*/ 900 w 1006"/>
                <a:gd name="T15" fmla="*/ 35 h 2270"/>
                <a:gd name="T16" fmla="*/ 900 w 1006"/>
                <a:gd name="T17" fmla="*/ 35 h 2270"/>
                <a:gd name="T18" fmla="*/ 412 w 1006"/>
                <a:gd name="T19" fmla="*/ 519 h 2270"/>
                <a:gd name="T20" fmla="*/ 412 w 1006"/>
                <a:gd name="T21" fmla="*/ 519 h 2270"/>
                <a:gd name="T22" fmla="*/ 1005 w 1006"/>
                <a:gd name="T23" fmla="*/ 2162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6" h="2270">
                  <a:moveTo>
                    <a:pt x="1005" y="2162"/>
                  </a:moveTo>
                  <a:lnTo>
                    <a:pt x="967" y="2181"/>
                  </a:lnTo>
                  <a:lnTo>
                    <a:pt x="781" y="2269"/>
                  </a:lnTo>
                  <a:lnTo>
                    <a:pt x="154" y="949"/>
                  </a:lnTo>
                  <a:lnTo>
                    <a:pt x="154" y="949"/>
                  </a:lnTo>
                  <a:cubicBezTo>
                    <a:pt x="0" y="625"/>
                    <a:pt x="140" y="233"/>
                    <a:pt x="465" y="78"/>
                  </a:cubicBezTo>
                  <a:lnTo>
                    <a:pt x="465" y="78"/>
                  </a:lnTo>
                  <a:cubicBezTo>
                    <a:pt x="605" y="12"/>
                    <a:pt x="759" y="0"/>
                    <a:pt x="900" y="35"/>
                  </a:cubicBezTo>
                  <a:lnTo>
                    <a:pt x="900" y="35"/>
                  </a:lnTo>
                  <a:cubicBezTo>
                    <a:pt x="900" y="35"/>
                    <a:pt x="462" y="131"/>
                    <a:pt x="412" y="519"/>
                  </a:cubicBezTo>
                  <a:lnTo>
                    <a:pt x="412" y="519"/>
                  </a:lnTo>
                  <a:cubicBezTo>
                    <a:pt x="357" y="938"/>
                    <a:pt x="775" y="1750"/>
                    <a:pt x="1005" y="216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297" name="Freeform 49">
              <a:extLst>
                <a:ext uri="{FF2B5EF4-FFF2-40B4-BE49-F238E27FC236}">
                  <a16:creationId xmlns:a16="http://schemas.microsoft.com/office/drawing/2014/main" id="{8E3CD2D0-85A9-7444-A340-095787265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7867" y="2073194"/>
              <a:ext cx="134936" cy="134947"/>
            </a:xfrm>
            <a:custGeom>
              <a:avLst/>
              <a:gdLst>
                <a:gd name="T0" fmla="*/ 208 w 310"/>
                <a:gd name="T1" fmla="*/ 0 h 308"/>
                <a:gd name="T2" fmla="*/ 0 w 310"/>
                <a:gd name="T3" fmla="*/ 178 h 308"/>
                <a:gd name="T4" fmla="*/ 0 w 310"/>
                <a:gd name="T5" fmla="*/ 178 h 308"/>
                <a:gd name="T6" fmla="*/ 136 w 310"/>
                <a:gd name="T7" fmla="*/ 278 h 308"/>
                <a:gd name="T8" fmla="*/ 136 w 310"/>
                <a:gd name="T9" fmla="*/ 278 h 308"/>
                <a:gd name="T10" fmla="*/ 309 w 310"/>
                <a:gd name="T11" fmla="*/ 262 h 308"/>
                <a:gd name="T12" fmla="*/ 208 w 310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308">
                  <a:moveTo>
                    <a:pt x="208" y="0"/>
                  </a:moveTo>
                  <a:lnTo>
                    <a:pt x="0" y="178"/>
                  </a:lnTo>
                  <a:lnTo>
                    <a:pt x="0" y="178"/>
                  </a:lnTo>
                  <a:cubicBezTo>
                    <a:pt x="0" y="178"/>
                    <a:pt x="45" y="248"/>
                    <a:pt x="136" y="278"/>
                  </a:cubicBezTo>
                  <a:lnTo>
                    <a:pt x="136" y="278"/>
                  </a:lnTo>
                  <a:cubicBezTo>
                    <a:pt x="226" y="307"/>
                    <a:pt x="309" y="262"/>
                    <a:pt x="309" y="262"/>
                  </a:cubicBezTo>
                  <a:lnTo>
                    <a:pt x="208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298" name="Freeform 50">
              <a:extLst>
                <a:ext uri="{FF2B5EF4-FFF2-40B4-BE49-F238E27FC236}">
                  <a16:creationId xmlns:a16="http://schemas.microsoft.com/office/drawing/2014/main" id="{152A5990-C539-B944-904A-808E26BD8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160" y="1979401"/>
              <a:ext cx="647041" cy="1532160"/>
            </a:xfrm>
            <a:custGeom>
              <a:avLst/>
              <a:gdLst>
                <a:gd name="T0" fmla="*/ 485934 w 1486"/>
                <a:gd name="T1" fmla="*/ 1531725 h 3520"/>
                <a:gd name="T2" fmla="*/ 485934 w 1486"/>
                <a:gd name="T3" fmla="*/ 1531725 h 3520"/>
                <a:gd name="T4" fmla="*/ 478096 w 1486"/>
                <a:gd name="T5" fmla="*/ 1529984 h 3520"/>
                <a:gd name="T6" fmla="*/ 478096 w 1486"/>
                <a:gd name="T7" fmla="*/ 1529984 h 3520"/>
                <a:gd name="T8" fmla="*/ 470259 w 1486"/>
                <a:gd name="T9" fmla="*/ 1506479 h 3520"/>
                <a:gd name="T10" fmla="*/ 470259 w 1486"/>
                <a:gd name="T11" fmla="*/ 1506479 h 3520"/>
                <a:gd name="T12" fmla="*/ 222067 w 1486"/>
                <a:gd name="T13" fmla="*/ 637675 h 3520"/>
                <a:gd name="T14" fmla="*/ 222067 w 1486"/>
                <a:gd name="T15" fmla="*/ 637675 h 3520"/>
                <a:gd name="T16" fmla="*/ 0 w 1486"/>
                <a:gd name="T17" fmla="*/ 17411 h 3520"/>
                <a:gd name="T18" fmla="*/ 0 w 1486"/>
                <a:gd name="T19" fmla="*/ 17411 h 3520"/>
                <a:gd name="T20" fmla="*/ 17417 w 1486"/>
                <a:gd name="T21" fmla="*/ 0 h 3520"/>
                <a:gd name="T22" fmla="*/ 17852 w 1486"/>
                <a:gd name="T23" fmla="*/ 0 h 3520"/>
                <a:gd name="T24" fmla="*/ 17852 w 1486"/>
                <a:gd name="T25" fmla="*/ 0 h 3520"/>
                <a:gd name="T26" fmla="*/ 34834 w 1486"/>
                <a:gd name="T27" fmla="*/ 17411 h 3520"/>
                <a:gd name="T28" fmla="*/ 34834 w 1486"/>
                <a:gd name="T29" fmla="*/ 17411 h 3520"/>
                <a:gd name="T30" fmla="*/ 247321 w 1486"/>
                <a:gd name="T31" fmla="*/ 613735 h 3520"/>
                <a:gd name="T32" fmla="*/ 247321 w 1486"/>
                <a:gd name="T33" fmla="*/ 613735 h 3520"/>
                <a:gd name="T34" fmla="*/ 541233 w 1486"/>
                <a:gd name="T35" fmla="*/ 1038125 h 3520"/>
                <a:gd name="T36" fmla="*/ 541233 w 1486"/>
                <a:gd name="T37" fmla="*/ 1038125 h 3520"/>
                <a:gd name="T38" fmla="*/ 501609 w 1486"/>
                <a:gd name="T39" fmla="*/ 1522149 h 3520"/>
                <a:gd name="T40" fmla="*/ 501609 w 1486"/>
                <a:gd name="T41" fmla="*/ 1522149 h 3520"/>
                <a:gd name="T42" fmla="*/ 485934 w 1486"/>
                <a:gd name="T43" fmla="*/ 1531725 h 35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486" h="3520">
                  <a:moveTo>
                    <a:pt x="1116" y="3519"/>
                  </a:moveTo>
                  <a:lnTo>
                    <a:pt x="1116" y="3519"/>
                  </a:lnTo>
                  <a:cubicBezTo>
                    <a:pt x="1110" y="3519"/>
                    <a:pt x="1104" y="3518"/>
                    <a:pt x="1098" y="3515"/>
                  </a:cubicBezTo>
                  <a:cubicBezTo>
                    <a:pt x="1079" y="3505"/>
                    <a:pt x="1070" y="3481"/>
                    <a:pt x="1080" y="3461"/>
                  </a:cubicBezTo>
                  <a:cubicBezTo>
                    <a:pt x="1485" y="2642"/>
                    <a:pt x="1046" y="2017"/>
                    <a:pt x="510" y="1465"/>
                  </a:cubicBezTo>
                  <a:cubicBezTo>
                    <a:pt x="14" y="954"/>
                    <a:pt x="1" y="78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lnTo>
                    <a:pt x="41" y="0"/>
                  </a:lnTo>
                  <a:cubicBezTo>
                    <a:pt x="62" y="0"/>
                    <a:pt x="80" y="18"/>
                    <a:pt x="80" y="40"/>
                  </a:cubicBezTo>
                  <a:cubicBezTo>
                    <a:pt x="80" y="49"/>
                    <a:pt x="94" y="921"/>
                    <a:pt x="568" y="1410"/>
                  </a:cubicBezTo>
                  <a:cubicBezTo>
                    <a:pt x="928" y="1781"/>
                    <a:pt x="1137" y="2082"/>
                    <a:pt x="1243" y="2385"/>
                  </a:cubicBezTo>
                  <a:cubicBezTo>
                    <a:pt x="1371" y="2751"/>
                    <a:pt x="1342" y="3114"/>
                    <a:pt x="1152" y="3497"/>
                  </a:cubicBezTo>
                  <a:cubicBezTo>
                    <a:pt x="1145" y="3511"/>
                    <a:pt x="1131" y="3519"/>
                    <a:pt x="1116" y="35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299" name="Freeform 51">
              <a:extLst>
                <a:ext uri="{FF2B5EF4-FFF2-40B4-BE49-F238E27FC236}">
                  <a16:creationId xmlns:a16="http://schemas.microsoft.com/office/drawing/2014/main" id="{2BC1C161-06C0-3746-9FAE-9419700F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8001" y="1084680"/>
              <a:ext cx="1127041" cy="946561"/>
            </a:xfrm>
            <a:custGeom>
              <a:avLst/>
              <a:gdLst>
                <a:gd name="T0" fmla="*/ 1019476 w 2588"/>
                <a:gd name="T1" fmla="*/ 481561 h 2172"/>
                <a:gd name="T2" fmla="*/ 899717 w 2588"/>
                <a:gd name="T3" fmla="*/ 608815 h 2172"/>
                <a:gd name="T4" fmla="*/ 812184 w 2588"/>
                <a:gd name="T5" fmla="*/ 702948 h 2172"/>
                <a:gd name="T6" fmla="*/ 676747 w 2588"/>
                <a:gd name="T7" fmla="*/ 847198 h 2172"/>
                <a:gd name="T8" fmla="*/ 658021 w 2588"/>
                <a:gd name="T9" fmla="*/ 867245 h 2172"/>
                <a:gd name="T10" fmla="*/ 645392 w 2588"/>
                <a:gd name="T11" fmla="*/ 880755 h 2172"/>
                <a:gd name="T12" fmla="*/ 583988 w 2588"/>
                <a:gd name="T13" fmla="*/ 946125 h 2172"/>
                <a:gd name="T14" fmla="*/ 120194 w 2588"/>
                <a:gd name="T15" fmla="*/ 510759 h 2172"/>
                <a:gd name="T16" fmla="*/ 120194 w 2588"/>
                <a:gd name="T17" fmla="*/ 510759 h 2172"/>
                <a:gd name="T18" fmla="*/ 107130 w 2588"/>
                <a:gd name="T19" fmla="*/ 108079 h 2172"/>
                <a:gd name="T20" fmla="*/ 107130 w 2588"/>
                <a:gd name="T21" fmla="*/ 108079 h 2172"/>
                <a:gd name="T22" fmla="*/ 276970 w 2588"/>
                <a:gd name="T23" fmla="*/ 20918 h 2172"/>
                <a:gd name="T24" fmla="*/ 276970 w 2588"/>
                <a:gd name="T25" fmla="*/ 20918 h 2172"/>
                <a:gd name="T26" fmla="*/ 305712 w 2588"/>
                <a:gd name="T27" fmla="*/ 18304 h 2172"/>
                <a:gd name="T28" fmla="*/ 305712 w 2588"/>
                <a:gd name="T29" fmla="*/ 18304 h 2172"/>
                <a:gd name="T30" fmla="*/ 390197 w 2588"/>
                <a:gd name="T31" fmla="*/ 28327 h 2172"/>
                <a:gd name="T32" fmla="*/ 390197 w 2588"/>
                <a:gd name="T33" fmla="*/ 28327 h 2172"/>
                <a:gd name="T34" fmla="*/ 509085 w 2588"/>
                <a:gd name="T35" fmla="*/ 95005 h 2172"/>
                <a:gd name="T36" fmla="*/ 558295 w 2588"/>
                <a:gd name="T37" fmla="*/ 140764 h 2172"/>
                <a:gd name="T38" fmla="*/ 604021 w 2588"/>
                <a:gd name="T39" fmla="*/ 91954 h 2172"/>
                <a:gd name="T40" fmla="*/ 604021 w 2588"/>
                <a:gd name="T41" fmla="*/ 91954 h 2172"/>
                <a:gd name="T42" fmla="*/ 802603 w 2588"/>
                <a:gd name="T43" fmla="*/ 2615 h 2172"/>
                <a:gd name="T44" fmla="*/ 802603 w 2588"/>
                <a:gd name="T45" fmla="*/ 2615 h 2172"/>
                <a:gd name="T46" fmla="*/ 1006411 w 2588"/>
                <a:gd name="T47" fmla="*/ 79316 h 2172"/>
                <a:gd name="T48" fmla="*/ 1006411 w 2588"/>
                <a:gd name="T49" fmla="*/ 79316 h 2172"/>
                <a:gd name="T50" fmla="*/ 1019476 w 2588"/>
                <a:gd name="T51" fmla="*/ 481561 h 217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588" h="2172">
                  <a:moveTo>
                    <a:pt x="2341" y="1105"/>
                  </a:moveTo>
                  <a:lnTo>
                    <a:pt x="2066" y="1397"/>
                  </a:lnTo>
                  <a:lnTo>
                    <a:pt x="1865" y="1613"/>
                  </a:lnTo>
                  <a:lnTo>
                    <a:pt x="1554" y="1944"/>
                  </a:lnTo>
                  <a:lnTo>
                    <a:pt x="1511" y="1990"/>
                  </a:lnTo>
                  <a:lnTo>
                    <a:pt x="1482" y="2021"/>
                  </a:lnTo>
                  <a:lnTo>
                    <a:pt x="1341" y="2171"/>
                  </a:lnTo>
                  <a:lnTo>
                    <a:pt x="276" y="1172"/>
                  </a:lnTo>
                  <a:cubicBezTo>
                    <a:pt x="14" y="925"/>
                    <a:pt x="0" y="510"/>
                    <a:pt x="246" y="248"/>
                  </a:cubicBezTo>
                  <a:cubicBezTo>
                    <a:pt x="352" y="134"/>
                    <a:pt x="491" y="67"/>
                    <a:pt x="636" y="48"/>
                  </a:cubicBezTo>
                  <a:cubicBezTo>
                    <a:pt x="657" y="45"/>
                    <a:pt x="680" y="43"/>
                    <a:pt x="702" y="42"/>
                  </a:cubicBezTo>
                  <a:cubicBezTo>
                    <a:pt x="766" y="40"/>
                    <a:pt x="832" y="48"/>
                    <a:pt x="896" y="65"/>
                  </a:cubicBezTo>
                  <a:cubicBezTo>
                    <a:pt x="995" y="92"/>
                    <a:pt x="1089" y="143"/>
                    <a:pt x="1169" y="218"/>
                  </a:cubicBezTo>
                  <a:lnTo>
                    <a:pt x="1282" y="323"/>
                  </a:lnTo>
                  <a:lnTo>
                    <a:pt x="1387" y="211"/>
                  </a:lnTo>
                  <a:cubicBezTo>
                    <a:pt x="1511" y="80"/>
                    <a:pt x="1676" y="11"/>
                    <a:pt x="1843" y="6"/>
                  </a:cubicBezTo>
                  <a:cubicBezTo>
                    <a:pt x="2010" y="0"/>
                    <a:pt x="2180" y="58"/>
                    <a:pt x="2311" y="182"/>
                  </a:cubicBezTo>
                  <a:cubicBezTo>
                    <a:pt x="2573" y="427"/>
                    <a:pt x="2587" y="843"/>
                    <a:pt x="2341" y="110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00" name="Freeform 52">
              <a:extLst>
                <a:ext uri="{FF2B5EF4-FFF2-40B4-BE49-F238E27FC236}">
                  <a16:creationId xmlns:a16="http://schemas.microsoft.com/office/drawing/2014/main" id="{AD1D30D7-C551-5841-A047-D7F92C0FF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1841" y="1126921"/>
              <a:ext cx="320639" cy="230400"/>
            </a:xfrm>
            <a:custGeom>
              <a:avLst/>
              <a:gdLst>
                <a:gd name="T0" fmla="*/ 16967 w 737"/>
                <a:gd name="T1" fmla="*/ 33972 h 529"/>
                <a:gd name="T2" fmla="*/ 16967 w 737"/>
                <a:gd name="T3" fmla="*/ 33972 h 529"/>
                <a:gd name="T4" fmla="*/ 14792 w 737"/>
                <a:gd name="T5" fmla="*/ 10017 h 529"/>
                <a:gd name="T6" fmla="*/ 14792 w 737"/>
                <a:gd name="T7" fmla="*/ 10017 h 529"/>
                <a:gd name="T8" fmla="*/ 164888 w 737"/>
                <a:gd name="T9" fmla="*/ 13066 h 529"/>
                <a:gd name="T10" fmla="*/ 164888 w 737"/>
                <a:gd name="T11" fmla="*/ 13066 h 529"/>
                <a:gd name="T12" fmla="*/ 318464 w 737"/>
                <a:gd name="T13" fmla="*/ 210801 h 529"/>
                <a:gd name="T14" fmla="*/ 318464 w 737"/>
                <a:gd name="T15" fmla="*/ 210801 h 529"/>
                <a:gd name="T16" fmla="*/ 294535 w 737"/>
                <a:gd name="T17" fmla="*/ 216027 h 529"/>
                <a:gd name="T18" fmla="*/ 294535 w 737"/>
                <a:gd name="T19" fmla="*/ 216027 h 529"/>
                <a:gd name="T20" fmla="*/ 148790 w 737"/>
                <a:gd name="T21" fmla="*/ 51394 h 529"/>
                <a:gd name="T22" fmla="*/ 148790 w 737"/>
                <a:gd name="T23" fmla="*/ 51394 h 529"/>
                <a:gd name="T24" fmla="*/ 16967 w 737"/>
                <a:gd name="T25" fmla="*/ 33972 h 5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37" h="529">
                  <a:moveTo>
                    <a:pt x="39" y="78"/>
                  </a:moveTo>
                  <a:lnTo>
                    <a:pt x="39" y="78"/>
                  </a:lnTo>
                  <a:cubicBezTo>
                    <a:pt x="5" y="78"/>
                    <a:pt x="0" y="29"/>
                    <a:pt x="34" y="23"/>
                  </a:cubicBezTo>
                  <a:cubicBezTo>
                    <a:pt x="136" y="5"/>
                    <a:pt x="255" y="0"/>
                    <a:pt x="379" y="30"/>
                  </a:cubicBezTo>
                  <a:cubicBezTo>
                    <a:pt x="609" y="85"/>
                    <a:pt x="710" y="299"/>
                    <a:pt x="732" y="484"/>
                  </a:cubicBezTo>
                  <a:cubicBezTo>
                    <a:pt x="736" y="518"/>
                    <a:pt x="688" y="528"/>
                    <a:pt x="677" y="496"/>
                  </a:cubicBezTo>
                  <a:cubicBezTo>
                    <a:pt x="630" y="351"/>
                    <a:pt x="534" y="170"/>
                    <a:pt x="342" y="118"/>
                  </a:cubicBezTo>
                  <a:cubicBezTo>
                    <a:pt x="230" y="87"/>
                    <a:pt x="127" y="78"/>
                    <a:pt x="39" y="7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01" name="Freeform 53">
              <a:extLst>
                <a:ext uri="{FF2B5EF4-FFF2-40B4-BE49-F238E27FC236}">
                  <a16:creationId xmlns:a16="http://schemas.microsoft.com/office/drawing/2014/main" id="{3A2198B8-138F-4C4D-ACFA-0A8AD4578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001" y="1106344"/>
              <a:ext cx="658804" cy="925571"/>
            </a:xfrm>
            <a:custGeom>
              <a:avLst/>
              <a:gdLst>
                <a:gd name="T0" fmla="*/ 1511 w 1512"/>
                <a:gd name="T1" fmla="*/ 1942 h 2124"/>
                <a:gd name="T2" fmla="*/ 1482 w 1512"/>
                <a:gd name="T3" fmla="*/ 1973 h 2124"/>
                <a:gd name="T4" fmla="*/ 1341 w 1512"/>
                <a:gd name="T5" fmla="*/ 2123 h 2124"/>
                <a:gd name="T6" fmla="*/ 276 w 1512"/>
                <a:gd name="T7" fmla="*/ 1124 h 2124"/>
                <a:gd name="T8" fmla="*/ 276 w 1512"/>
                <a:gd name="T9" fmla="*/ 1124 h 2124"/>
                <a:gd name="T10" fmla="*/ 246 w 1512"/>
                <a:gd name="T11" fmla="*/ 200 h 2124"/>
                <a:gd name="T12" fmla="*/ 246 w 1512"/>
                <a:gd name="T13" fmla="*/ 200 h 2124"/>
                <a:gd name="T14" fmla="*/ 636 w 1512"/>
                <a:gd name="T15" fmla="*/ 0 h 2124"/>
                <a:gd name="T16" fmla="*/ 636 w 1512"/>
                <a:gd name="T17" fmla="*/ 0 h 2124"/>
                <a:gd name="T18" fmla="*/ 358 w 1512"/>
                <a:gd name="T19" fmla="*/ 629 h 2124"/>
                <a:gd name="T20" fmla="*/ 358 w 1512"/>
                <a:gd name="T21" fmla="*/ 629 h 2124"/>
                <a:gd name="T22" fmla="*/ 1511 w 1512"/>
                <a:gd name="T23" fmla="*/ 1942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2" h="2124">
                  <a:moveTo>
                    <a:pt x="1511" y="1942"/>
                  </a:moveTo>
                  <a:lnTo>
                    <a:pt x="1482" y="1973"/>
                  </a:lnTo>
                  <a:lnTo>
                    <a:pt x="1341" y="2123"/>
                  </a:lnTo>
                  <a:lnTo>
                    <a:pt x="276" y="1124"/>
                  </a:lnTo>
                  <a:lnTo>
                    <a:pt x="276" y="1124"/>
                  </a:lnTo>
                  <a:cubicBezTo>
                    <a:pt x="14" y="877"/>
                    <a:pt x="0" y="462"/>
                    <a:pt x="246" y="200"/>
                  </a:cubicBezTo>
                  <a:lnTo>
                    <a:pt x="246" y="200"/>
                  </a:lnTo>
                  <a:cubicBezTo>
                    <a:pt x="352" y="86"/>
                    <a:pt x="491" y="19"/>
                    <a:pt x="636" y="0"/>
                  </a:cubicBezTo>
                  <a:lnTo>
                    <a:pt x="636" y="0"/>
                  </a:lnTo>
                  <a:cubicBezTo>
                    <a:pt x="636" y="0"/>
                    <a:pt x="263" y="249"/>
                    <a:pt x="358" y="629"/>
                  </a:cubicBezTo>
                  <a:lnTo>
                    <a:pt x="358" y="629"/>
                  </a:lnTo>
                  <a:cubicBezTo>
                    <a:pt x="460" y="1039"/>
                    <a:pt x="1147" y="1641"/>
                    <a:pt x="1511" y="194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02" name="Freeform 54">
              <a:extLst>
                <a:ext uri="{FF2B5EF4-FFF2-40B4-BE49-F238E27FC236}">
                  <a16:creationId xmlns:a16="http://schemas.microsoft.com/office/drawing/2014/main" id="{2A46967A-4323-E749-B339-9915CECFD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1394" y="1954124"/>
              <a:ext cx="138110" cy="127008"/>
            </a:xfrm>
            <a:custGeom>
              <a:avLst/>
              <a:gdLst>
                <a:gd name="T0" fmla="*/ 128 w 319"/>
                <a:gd name="T1" fmla="*/ 0 h 292"/>
                <a:gd name="T2" fmla="*/ 0 w 319"/>
                <a:gd name="T3" fmla="*/ 243 h 292"/>
                <a:gd name="T4" fmla="*/ 0 w 319"/>
                <a:gd name="T5" fmla="*/ 243 h 292"/>
                <a:gd name="T6" fmla="*/ 163 w 319"/>
                <a:gd name="T7" fmla="*/ 285 h 292"/>
                <a:gd name="T8" fmla="*/ 163 w 319"/>
                <a:gd name="T9" fmla="*/ 285 h 292"/>
                <a:gd name="T10" fmla="*/ 318 w 319"/>
                <a:gd name="T11" fmla="*/ 208 h 292"/>
                <a:gd name="T12" fmla="*/ 128 w 319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292">
                  <a:moveTo>
                    <a:pt x="128" y="0"/>
                  </a:moveTo>
                  <a:lnTo>
                    <a:pt x="0" y="243"/>
                  </a:lnTo>
                  <a:lnTo>
                    <a:pt x="0" y="243"/>
                  </a:lnTo>
                  <a:cubicBezTo>
                    <a:pt x="0" y="243"/>
                    <a:pt x="68" y="291"/>
                    <a:pt x="163" y="285"/>
                  </a:cubicBezTo>
                  <a:lnTo>
                    <a:pt x="163" y="285"/>
                  </a:lnTo>
                  <a:cubicBezTo>
                    <a:pt x="258" y="280"/>
                    <a:pt x="318" y="208"/>
                    <a:pt x="318" y="208"/>
                  </a:cubicBezTo>
                  <a:lnTo>
                    <a:pt x="128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03" name="Freeform 55">
              <a:extLst>
                <a:ext uri="{FF2B5EF4-FFF2-40B4-BE49-F238E27FC236}">
                  <a16:creationId xmlns:a16="http://schemas.microsoft.com/office/drawing/2014/main" id="{D225FFAB-88E5-E24A-8EE0-906A9C3CA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561" y="1378441"/>
              <a:ext cx="345600" cy="2048639"/>
            </a:xfrm>
            <a:custGeom>
              <a:avLst/>
              <a:gdLst>
                <a:gd name="T0" fmla="*/ 137979 w 794"/>
                <a:gd name="T1" fmla="*/ 2048203 h 4704"/>
                <a:gd name="T2" fmla="*/ 137979 w 794"/>
                <a:gd name="T3" fmla="*/ 2048203 h 4704"/>
                <a:gd name="T4" fmla="*/ 121004 w 794"/>
                <a:gd name="T5" fmla="*/ 2034267 h 4704"/>
                <a:gd name="T6" fmla="*/ 113604 w 794"/>
                <a:gd name="T7" fmla="*/ 1997684 h 4704"/>
                <a:gd name="T8" fmla="*/ 113604 w 794"/>
                <a:gd name="T9" fmla="*/ 1997684 h 4704"/>
                <a:gd name="T10" fmla="*/ 191516 w 794"/>
                <a:gd name="T11" fmla="*/ 914571 h 4704"/>
                <a:gd name="T12" fmla="*/ 191516 w 794"/>
                <a:gd name="T13" fmla="*/ 914571 h 4704"/>
                <a:gd name="T14" fmla="*/ 146249 w 794"/>
                <a:gd name="T15" fmla="*/ 26566 h 4704"/>
                <a:gd name="T16" fmla="*/ 146249 w 794"/>
                <a:gd name="T17" fmla="*/ 26566 h 4704"/>
                <a:gd name="T18" fmla="*/ 155389 w 794"/>
                <a:gd name="T19" fmla="*/ 3484 h 4704"/>
                <a:gd name="T20" fmla="*/ 155389 w 794"/>
                <a:gd name="T21" fmla="*/ 3484 h 4704"/>
                <a:gd name="T22" fmla="*/ 178458 w 794"/>
                <a:gd name="T23" fmla="*/ 13065 h 4704"/>
                <a:gd name="T24" fmla="*/ 178458 w 794"/>
                <a:gd name="T25" fmla="*/ 13065 h 4704"/>
                <a:gd name="T26" fmla="*/ 261594 w 794"/>
                <a:gd name="T27" fmla="*/ 317922 h 4704"/>
                <a:gd name="T28" fmla="*/ 261594 w 794"/>
                <a:gd name="T29" fmla="*/ 317922 h 4704"/>
                <a:gd name="T30" fmla="*/ 224161 w 794"/>
                <a:gd name="T31" fmla="*/ 927636 h 4704"/>
                <a:gd name="T32" fmla="*/ 224161 w 794"/>
                <a:gd name="T33" fmla="*/ 927636 h 4704"/>
                <a:gd name="T34" fmla="*/ 148425 w 794"/>
                <a:gd name="T35" fmla="*/ 1990716 h 4704"/>
                <a:gd name="T36" fmla="*/ 154954 w 794"/>
                <a:gd name="T37" fmla="*/ 2027735 h 4704"/>
                <a:gd name="T38" fmla="*/ 154954 w 794"/>
                <a:gd name="T39" fmla="*/ 2027735 h 4704"/>
                <a:gd name="T40" fmla="*/ 141461 w 794"/>
                <a:gd name="T41" fmla="*/ 2048203 h 4704"/>
                <a:gd name="T42" fmla="*/ 141461 w 794"/>
                <a:gd name="T43" fmla="*/ 2048203 h 4704"/>
                <a:gd name="T44" fmla="*/ 137979 w 794"/>
                <a:gd name="T45" fmla="*/ 2048203 h 470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94" h="4704">
                  <a:moveTo>
                    <a:pt x="317" y="4703"/>
                  </a:moveTo>
                  <a:lnTo>
                    <a:pt x="317" y="4703"/>
                  </a:lnTo>
                  <a:cubicBezTo>
                    <a:pt x="298" y="4703"/>
                    <a:pt x="281" y="4690"/>
                    <a:pt x="278" y="4671"/>
                  </a:cubicBezTo>
                  <a:lnTo>
                    <a:pt x="261" y="4587"/>
                  </a:lnTo>
                  <a:cubicBezTo>
                    <a:pt x="121" y="3850"/>
                    <a:pt x="0" y="3213"/>
                    <a:pt x="440" y="2100"/>
                  </a:cubicBezTo>
                  <a:cubicBezTo>
                    <a:pt x="793" y="1210"/>
                    <a:pt x="340" y="72"/>
                    <a:pt x="336" y="61"/>
                  </a:cubicBezTo>
                  <a:cubicBezTo>
                    <a:pt x="327" y="40"/>
                    <a:pt x="337" y="16"/>
                    <a:pt x="357" y="8"/>
                  </a:cubicBezTo>
                  <a:cubicBezTo>
                    <a:pt x="379" y="0"/>
                    <a:pt x="402" y="10"/>
                    <a:pt x="410" y="30"/>
                  </a:cubicBezTo>
                  <a:cubicBezTo>
                    <a:pt x="415" y="42"/>
                    <a:pt x="530" y="327"/>
                    <a:pt x="601" y="730"/>
                  </a:cubicBezTo>
                  <a:cubicBezTo>
                    <a:pt x="667" y="1103"/>
                    <a:pt x="706" y="1648"/>
                    <a:pt x="515" y="2130"/>
                  </a:cubicBezTo>
                  <a:cubicBezTo>
                    <a:pt x="84" y="3222"/>
                    <a:pt x="197" y="3817"/>
                    <a:pt x="341" y="4571"/>
                  </a:cubicBezTo>
                  <a:lnTo>
                    <a:pt x="356" y="4656"/>
                  </a:lnTo>
                  <a:cubicBezTo>
                    <a:pt x="361" y="4678"/>
                    <a:pt x="346" y="4699"/>
                    <a:pt x="325" y="4703"/>
                  </a:cubicBezTo>
                  <a:cubicBezTo>
                    <a:pt x="322" y="4703"/>
                    <a:pt x="319" y="4703"/>
                    <a:pt x="317" y="470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04" name="Freeform 56">
              <a:extLst>
                <a:ext uri="{FF2B5EF4-FFF2-40B4-BE49-F238E27FC236}">
                  <a16:creationId xmlns:a16="http://schemas.microsoft.com/office/drawing/2014/main" id="{C0FB9A27-C4D2-0347-899C-9085BD41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040" y="274441"/>
              <a:ext cx="1576321" cy="1328640"/>
            </a:xfrm>
            <a:custGeom>
              <a:avLst/>
              <a:gdLst>
                <a:gd name="T0" fmla="*/ 1429221 w 3622"/>
                <a:gd name="T1" fmla="*/ 668241 h 3050"/>
                <a:gd name="T2" fmla="*/ 1266018 w 3622"/>
                <a:gd name="T3" fmla="*/ 849458 h 3050"/>
                <a:gd name="T4" fmla="*/ 1145901 w 3622"/>
                <a:gd name="T5" fmla="*/ 982322 h 3050"/>
                <a:gd name="T6" fmla="*/ 960938 w 3622"/>
                <a:gd name="T7" fmla="*/ 1187935 h 3050"/>
                <a:gd name="T8" fmla="*/ 935696 w 3622"/>
                <a:gd name="T9" fmla="*/ 1215815 h 3050"/>
                <a:gd name="T10" fmla="*/ 917852 w 3622"/>
                <a:gd name="T11" fmla="*/ 1235417 h 3050"/>
                <a:gd name="T12" fmla="*/ 834292 w 3622"/>
                <a:gd name="T13" fmla="*/ 1328204 h 3050"/>
                <a:gd name="T14" fmla="*/ 174953 w 3622"/>
                <a:gd name="T15" fmla="*/ 732712 h 3050"/>
                <a:gd name="T16" fmla="*/ 174953 w 3622"/>
                <a:gd name="T17" fmla="*/ 732712 h 3050"/>
                <a:gd name="T18" fmla="*/ 146230 w 3622"/>
                <a:gd name="T19" fmla="*/ 171199 h 3050"/>
                <a:gd name="T20" fmla="*/ 146230 w 3622"/>
                <a:gd name="T21" fmla="*/ 171199 h 3050"/>
                <a:gd name="T22" fmla="*/ 380371 w 3622"/>
                <a:gd name="T23" fmla="*/ 45304 h 3050"/>
                <a:gd name="T24" fmla="*/ 380371 w 3622"/>
                <a:gd name="T25" fmla="*/ 45304 h 3050"/>
                <a:gd name="T26" fmla="*/ 420846 w 3622"/>
                <a:gd name="T27" fmla="*/ 40948 h 3050"/>
                <a:gd name="T28" fmla="*/ 420846 w 3622"/>
                <a:gd name="T29" fmla="*/ 40948 h 3050"/>
                <a:gd name="T30" fmla="*/ 538787 w 3622"/>
                <a:gd name="T31" fmla="*/ 52710 h 3050"/>
                <a:gd name="T32" fmla="*/ 538787 w 3622"/>
                <a:gd name="T33" fmla="*/ 52710 h 3050"/>
                <a:gd name="T34" fmla="*/ 707212 w 3622"/>
                <a:gd name="T35" fmla="*/ 142448 h 3050"/>
                <a:gd name="T36" fmla="*/ 776845 w 3622"/>
                <a:gd name="T37" fmla="*/ 205177 h 3050"/>
                <a:gd name="T38" fmla="*/ 839515 w 3622"/>
                <a:gd name="T39" fmla="*/ 135478 h 3050"/>
                <a:gd name="T40" fmla="*/ 839515 w 3622"/>
                <a:gd name="T41" fmla="*/ 135478 h 3050"/>
                <a:gd name="T42" fmla="*/ 1114131 w 3622"/>
                <a:gd name="T43" fmla="*/ 5227 h 3050"/>
                <a:gd name="T44" fmla="*/ 1114131 w 3622"/>
                <a:gd name="T45" fmla="*/ 5227 h 3050"/>
                <a:gd name="T46" fmla="*/ 1400497 w 3622"/>
                <a:gd name="T47" fmla="*/ 106727 h 3050"/>
                <a:gd name="T48" fmla="*/ 1400497 w 3622"/>
                <a:gd name="T49" fmla="*/ 106727 h 3050"/>
                <a:gd name="T50" fmla="*/ 1429221 w 3622"/>
                <a:gd name="T51" fmla="*/ 668241 h 30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622" h="3050">
                  <a:moveTo>
                    <a:pt x="3284" y="1534"/>
                  </a:moveTo>
                  <a:lnTo>
                    <a:pt x="2909" y="1950"/>
                  </a:lnTo>
                  <a:lnTo>
                    <a:pt x="2633" y="2255"/>
                  </a:lnTo>
                  <a:lnTo>
                    <a:pt x="2208" y="2727"/>
                  </a:lnTo>
                  <a:lnTo>
                    <a:pt x="2150" y="2791"/>
                  </a:lnTo>
                  <a:lnTo>
                    <a:pt x="2109" y="2836"/>
                  </a:lnTo>
                  <a:lnTo>
                    <a:pt x="1917" y="3049"/>
                  </a:lnTo>
                  <a:lnTo>
                    <a:pt x="402" y="1682"/>
                  </a:lnTo>
                  <a:cubicBezTo>
                    <a:pt x="29" y="1346"/>
                    <a:pt x="0" y="765"/>
                    <a:pt x="336" y="393"/>
                  </a:cubicBezTo>
                  <a:cubicBezTo>
                    <a:pt x="482" y="231"/>
                    <a:pt x="673" y="134"/>
                    <a:pt x="874" y="104"/>
                  </a:cubicBezTo>
                  <a:cubicBezTo>
                    <a:pt x="905" y="98"/>
                    <a:pt x="936" y="95"/>
                    <a:pt x="967" y="94"/>
                  </a:cubicBezTo>
                  <a:cubicBezTo>
                    <a:pt x="1058" y="89"/>
                    <a:pt x="1149" y="98"/>
                    <a:pt x="1238" y="121"/>
                  </a:cubicBezTo>
                  <a:cubicBezTo>
                    <a:pt x="1378" y="155"/>
                    <a:pt x="1511" y="224"/>
                    <a:pt x="1625" y="327"/>
                  </a:cubicBezTo>
                  <a:lnTo>
                    <a:pt x="1785" y="471"/>
                  </a:lnTo>
                  <a:lnTo>
                    <a:pt x="1929" y="311"/>
                  </a:lnTo>
                  <a:cubicBezTo>
                    <a:pt x="2097" y="125"/>
                    <a:pt x="2327" y="24"/>
                    <a:pt x="2560" y="12"/>
                  </a:cubicBezTo>
                  <a:cubicBezTo>
                    <a:pt x="2793" y="0"/>
                    <a:pt x="3032" y="77"/>
                    <a:pt x="3218" y="245"/>
                  </a:cubicBezTo>
                  <a:cubicBezTo>
                    <a:pt x="3591" y="582"/>
                    <a:pt x="3621" y="1162"/>
                    <a:pt x="3284" y="15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05" name="Freeform 57">
              <a:extLst>
                <a:ext uri="{FF2B5EF4-FFF2-40B4-BE49-F238E27FC236}">
                  <a16:creationId xmlns:a16="http://schemas.microsoft.com/office/drawing/2014/main" id="{9BF600CC-DA99-E941-8F5B-A85CFA2CC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121" y="335880"/>
              <a:ext cx="453120" cy="316801"/>
            </a:xfrm>
            <a:custGeom>
              <a:avLst/>
              <a:gdLst>
                <a:gd name="T0" fmla="*/ 23963 w 1040"/>
                <a:gd name="T1" fmla="*/ 50113 h 727"/>
                <a:gd name="T2" fmla="*/ 23963 w 1040"/>
                <a:gd name="T3" fmla="*/ 50113 h 727"/>
                <a:gd name="T4" fmla="*/ 20478 w 1040"/>
                <a:gd name="T5" fmla="*/ 16559 h 727"/>
                <a:gd name="T6" fmla="*/ 20478 w 1040"/>
                <a:gd name="T7" fmla="*/ 16559 h 727"/>
                <a:gd name="T8" fmla="*/ 230481 w 1040"/>
                <a:gd name="T9" fmla="*/ 16559 h 727"/>
                <a:gd name="T10" fmla="*/ 230481 w 1040"/>
                <a:gd name="T11" fmla="*/ 16559 h 727"/>
                <a:gd name="T12" fmla="*/ 450070 w 1040"/>
                <a:gd name="T13" fmla="*/ 288912 h 727"/>
                <a:gd name="T14" fmla="*/ 450070 w 1040"/>
                <a:gd name="T15" fmla="*/ 288912 h 727"/>
                <a:gd name="T16" fmla="*/ 417393 w 1040"/>
                <a:gd name="T17" fmla="*/ 296756 h 727"/>
                <a:gd name="T18" fmla="*/ 417393 w 1040"/>
                <a:gd name="T19" fmla="*/ 296756 h 727"/>
                <a:gd name="T20" fmla="*/ 208697 w 1040"/>
                <a:gd name="T21" fmla="*/ 70594 h 727"/>
                <a:gd name="T22" fmla="*/ 208697 w 1040"/>
                <a:gd name="T23" fmla="*/ 70594 h 727"/>
                <a:gd name="T24" fmla="*/ 23963 w 1040"/>
                <a:gd name="T25" fmla="*/ 50113 h 72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40" h="727">
                  <a:moveTo>
                    <a:pt x="55" y="115"/>
                  </a:moveTo>
                  <a:lnTo>
                    <a:pt x="55" y="115"/>
                  </a:lnTo>
                  <a:cubicBezTo>
                    <a:pt x="7" y="116"/>
                    <a:pt x="0" y="47"/>
                    <a:pt x="47" y="38"/>
                  </a:cubicBezTo>
                  <a:cubicBezTo>
                    <a:pt x="188" y="10"/>
                    <a:pt x="354" y="0"/>
                    <a:pt x="529" y="38"/>
                  </a:cubicBezTo>
                  <a:cubicBezTo>
                    <a:pt x="852" y="109"/>
                    <a:pt x="998" y="405"/>
                    <a:pt x="1033" y="663"/>
                  </a:cubicBezTo>
                  <a:cubicBezTo>
                    <a:pt x="1039" y="710"/>
                    <a:pt x="973" y="726"/>
                    <a:pt x="958" y="681"/>
                  </a:cubicBezTo>
                  <a:cubicBezTo>
                    <a:pt x="888" y="480"/>
                    <a:pt x="749" y="230"/>
                    <a:pt x="479" y="162"/>
                  </a:cubicBezTo>
                  <a:cubicBezTo>
                    <a:pt x="321" y="122"/>
                    <a:pt x="178" y="111"/>
                    <a:pt x="55" y="115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06" name="Freeform 58">
              <a:extLst>
                <a:ext uri="{FF2B5EF4-FFF2-40B4-BE49-F238E27FC236}">
                  <a16:creationId xmlns:a16="http://schemas.microsoft.com/office/drawing/2014/main" id="{191D6257-BE41-E142-AA25-465C31082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4396" y="320481"/>
              <a:ext cx="938200" cy="1282782"/>
            </a:xfrm>
            <a:custGeom>
              <a:avLst/>
              <a:gdLst>
                <a:gd name="T0" fmla="*/ 2150 w 2151"/>
                <a:gd name="T1" fmla="*/ 2687 h 2946"/>
                <a:gd name="T2" fmla="*/ 2109 w 2151"/>
                <a:gd name="T3" fmla="*/ 2732 h 2946"/>
                <a:gd name="T4" fmla="*/ 1917 w 2151"/>
                <a:gd name="T5" fmla="*/ 2945 h 2946"/>
                <a:gd name="T6" fmla="*/ 402 w 2151"/>
                <a:gd name="T7" fmla="*/ 1578 h 2946"/>
                <a:gd name="T8" fmla="*/ 402 w 2151"/>
                <a:gd name="T9" fmla="*/ 1578 h 2946"/>
                <a:gd name="T10" fmla="*/ 336 w 2151"/>
                <a:gd name="T11" fmla="*/ 289 h 2946"/>
                <a:gd name="T12" fmla="*/ 336 w 2151"/>
                <a:gd name="T13" fmla="*/ 289 h 2946"/>
                <a:gd name="T14" fmla="*/ 874 w 2151"/>
                <a:gd name="T15" fmla="*/ 0 h 2946"/>
                <a:gd name="T16" fmla="*/ 874 w 2151"/>
                <a:gd name="T17" fmla="*/ 0 h 2946"/>
                <a:gd name="T18" fmla="*/ 504 w 2151"/>
                <a:gd name="T19" fmla="*/ 886 h 2946"/>
                <a:gd name="T20" fmla="*/ 504 w 2151"/>
                <a:gd name="T21" fmla="*/ 886 h 2946"/>
                <a:gd name="T22" fmla="*/ 2150 w 2151"/>
                <a:gd name="T23" fmla="*/ 2687 h 2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51" h="2946">
                  <a:moveTo>
                    <a:pt x="2150" y="2687"/>
                  </a:moveTo>
                  <a:lnTo>
                    <a:pt x="2109" y="2732"/>
                  </a:lnTo>
                  <a:lnTo>
                    <a:pt x="1917" y="2945"/>
                  </a:lnTo>
                  <a:lnTo>
                    <a:pt x="402" y="1578"/>
                  </a:lnTo>
                  <a:lnTo>
                    <a:pt x="402" y="1578"/>
                  </a:lnTo>
                  <a:cubicBezTo>
                    <a:pt x="29" y="1242"/>
                    <a:pt x="0" y="661"/>
                    <a:pt x="336" y="289"/>
                  </a:cubicBezTo>
                  <a:lnTo>
                    <a:pt x="336" y="289"/>
                  </a:lnTo>
                  <a:cubicBezTo>
                    <a:pt x="482" y="127"/>
                    <a:pt x="673" y="30"/>
                    <a:pt x="874" y="0"/>
                  </a:cubicBezTo>
                  <a:lnTo>
                    <a:pt x="874" y="0"/>
                  </a:lnTo>
                  <a:cubicBezTo>
                    <a:pt x="874" y="0"/>
                    <a:pt x="362" y="357"/>
                    <a:pt x="504" y="886"/>
                  </a:cubicBezTo>
                  <a:lnTo>
                    <a:pt x="504" y="886"/>
                  </a:lnTo>
                  <a:cubicBezTo>
                    <a:pt x="658" y="1455"/>
                    <a:pt x="1632" y="2278"/>
                    <a:pt x="2150" y="268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07" name="Freeform 59">
              <a:extLst>
                <a:ext uri="{FF2B5EF4-FFF2-40B4-BE49-F238E27FC236}">
                  <a16:creationId xmlns:a16="http://schemas.microsoft.com/office/drawing/2014/main" id="{9F6A1BBD-A092-4948-85D9-5E4A36217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9561" y="1495306"/>
              <a:ext cx="193673" cy="179400"/>
            </a:xfrm>
            <a:custGeom>
              <a:avLst/>
              <a:gdLst>
                <a:gd name="T0" fmla="*/ 174 w 445"/>
                <a:gd name="T1" fmla="*/ 0 h 408"/>
                <a:gd name="T2" fmla="*/ 0 w 445"/>
                <a:gd name="T3" fmla="*/ 342 h 408"/>
                <a:gd name="T4" fmla="*/ 0 w 445"/>
                <a:gd name="T5" fmla="*/ 342 h 408"/>
                <a:gd name="T6" fmla="*/ 230 w 445"/>
                <a:gd name="T7" fmla="*/ 397 h 408"/>
                <a:gd name="T8" fmla="*/ 230 w 445"/>
                <a:gd name="T9" fmla="*/ 397 h 408"/>
                <a:gd name="T10" fmla="*/ 444 w 445"/>
                <a:gd name="T11" fmla="*/ 284 h 408"/>
                <a:gd name="T12" fmla="*/ 174 w 445"/>
                <a:gd name="T1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5" h="408">
                  <a:moveTo>
                    <a:pt x="174" y="0"/>
                  </a:moveTo>
                  <a:lnTo>
                    <a:pt x="0" y="342"/>
                  </a:lnTo>
                  <a:lnTo>
                    <a:pt x="0" y="342"/>
                  </a:lnTo>
                  <a:cubicBezTo>
                    <a:pt x="0" y="342"/>
                    <a:pt x="97" y="407"/>
                    <a:pt x="230" y="397"/>
                  </a:cubicBezTo>
                  <a:lnTo>
                    <a:pt x="230" y="397"/>
                  </a:lnTo>
                  <a:cubicBezTo>
                    <a:pt x="362" y="387"/>
                    <a:pt x="444" y="284"/>
                    <a:pt x="444" y="284"/>
                  </a:cubicBezTo>
                  <a:lnTo>
                    <a:pt x="174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08" name="Freeform 60">
              <a:extLst>
                <a:ext uri="{FF2B5EF4-FFF2-40B4-BE49-F238E27FC236}">
                  <a16:creationId xmlns:a16="http://schemas.microsoft.com/office/drawing/2014/main" id="{D4E2069F-61C8-B741-8B22-1B34FA551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9690" y="3108310"/>
              <a:ext cx="211134" cy="347685"/>
            </a:xfrm>
            <a:custGeom>
              <a:avLst/>
              <a:gdLst>
                <a:gd name="T0" fmla="*/ 182 w 483"/>
                <a:gd name="T1" fmla="*/ 129 h 799"/>
                <a:gd name="T2" fmla="*/ 182 w 483"/>
                <a:gd name="T3" fmla="*/ 129 h 799"/>
                <a:gd name="T4" fmla="*/ 0 w 483"/>
                <a:gd name="T5" fmla="*/ 716 h 799"/>
                <a:gd name="T6" fmla="*/ 0 w 483"/>
                <a:gd name="T7" fmla="*/ 716 h 799"/>
                <a:gd name="T8" fmla="*/ 182 w 483"/>
                <a:gd name="T9" fmla="*/ 587 h 799"/>
                <a:gd name="T10" fmla="*/ 182 w 483"/>
                <a:gd name="T11" fmla="*/ 587 h 799"/>
                <a:gd name="T12" fmla="*/ 282 w 483"/>
                <a:gd name="T13" fmla="*/ 798 h 799"/>
                <a:gd name="T14" fmla="*/ 482 w 483"/>
                <a:gd name="T15" fmla="*/ 91 h 799"/>
                <a:gd name="T16" fmla="*/ 482 w 483"/>
                <a:gd name="T17" fmla="*/ 91 h 799"/>
                <a:gd name="T18" fmla="*/ 182 w 483"/>
                <a:gd name="T19" fmla="*/ 129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3" h="799">
                  <a:moveTo>
                    <a:pt x="182" y="129"/>
                  </a:moveTo>
                  <a:lnTo>
                    <a:pt x="182" y="129"/>
                  </a:lnTo>
                  <a:cubicBezTo>
                    <a:pt x="182" y="129"/>
                    <a:pt x="119" y="479"/>
                    <a:pt x="0" y="716"/>
                  </a:cubicBezTo>
                  <a:lnTo>
                    <a:pt x="0" y="716"/>
                  </a:lnTo>
                  <a:cubicBezTo>
                    <a:pt x="0" y="716"/>
                    <a:pt x="130" y="689"/>
                    <a:pt x="182" y="587"/>
                  </a:cubicBezTo>
                  <a:lnTo>
                    <a:pt x="182" y="587"/>
                  </a:lnTo>
                  <a:cubicBezTo>
                    <a:pt x="182" y="587"/>
                    <a:pt x="182" y="710"/>
                    <a:pt x="282" y="798"/>
                  </a:cubicBezTo>
                  <a:lnTo>
                    <a:pt x="482" y="91"/>
                  </a:lnTo>
                  <a:lnTo>
                    <a:pt x="482" y="91"/>
                  </a:lnTo>
                  <a:cubicBezTo>
                    <a:pt x="482" y="91"/>
                    <a:pt x="306" y="0"/>
                    <a:pt x="182" y="12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09" name="Freeform 61">
              <a:extLst>
                <a:ext uri="{FF2B5EF4-FFF2-40B4-BE49-F238E27FC236}">
                  <a16:creationId xmlns:a16="http://schemas.microsoft.com/office/drawing/2014/main" id="{25D2B202-45F7-B74C-B018-D6673C188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881" y="2877961"/>
              <a:ext cx="307200" cy="384000"/>
            </a:xfrm>
            <a:custGeom>
              <a:avLst/>
              <a:gdLst>
                <a:gd name="T0" fmla="*/ 306765 w 706"/>
                <a:gd name="T1" fmla="*/ 142691 h 880"/>
                <a:gd name="T2" fmla="*/ 306765 w 706"/>
                <a:gd name="T3" fmla="*/ 246109 h 880"/>
                <a:gd name="T4" fmla="*/ 306765 w 706"/>
                <a:gd name="T5" fmla="*/ 246109 h 880"/>
                <a:gd name="T6" fmla="*/ 236709 w 706"/>
                <a:gd name="T7" fmla="*/ 304582 h 880"/>
                <a:gd name="T8" fmla="*/ 236709 w 706"/>
                <a:gd name="T9" fmla="*/ 304582 h 880"/>
                <a:gd name="T10" fmla="*/ 67010 w 706"/>
                <a:gd name="T11" fmla="*/ 339491 h 880"/>
                <a:gd name="T12" fmla="*/ 67010 w 706"/>
                <a:gd name="T13" fmla="*/ 339491 h 880"/>
                <a:gd name="T14" fmla="*/ 73972 w 706"/>
                <a:gd name="T15" fmla="*/ 178473 h 880"/>
                <a:gd name="T16" fmla="*/ 73972 w 706"/>
                <a:gd name="T17" fmla="*/ 178473 h 880"/>
                <a:gd name="T18" fmla="*/ 112263 w 706"/>
                <a:gd name="T19" fmla="*/ 8291 h 880"/>
                <a:gd name="T20" fmla="*/ 112263 w 706"/>
                <a:gd name="T21" fmla="*/ 8291 h 880"/>
                <a:gd name="T22" fmla="*/ 248458 w 706"/>
                <a:gd name="T23" fmla="*/ 85091 h 880"/>
                <a:gd name="T24" fmla="*/ 248458 w 706"/>
                <a:gd name="T25" fmla="*/ 85091 h 880"/>
                <a:gd name="T26" fmla="*/ 306765 w 706"/>
                <a:gd name="T27" fmla="*/ 142691 h 88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06" h="880">
                  <a:moveTo>
                    <a:pt x="705" y="327"/>
                  </a:moveTo>
                  <a:lnTo>
                    <a:pt x="705" y="564"/>
                  </a:lnTo>
                  <a:cubicBezTo>
                    <a:pt x="705" y="564"/>
                    <a:pt x="635" y="631"/>
                    <a:pt x="544" y="698"/>
                  </a:cubicBezTo>
                  <a:cubicBezTo>
                    <a:pt x="416" y="790"/>
                    <a:pt x="244" y="879"/>
                    <a:pt x="154" y="778"/>
                  </a:cubicBezTo>
                  <a:cubicBezTo>
                    <a:pt x="0" y="605"/>
                    <a:pt x="170" y="409"/>
                    <a:pt x="170" y="409"/>
                  </a:cubicBezTo>
                  <a:cubicBezTo>
                    <a:pt x="60" y="261"/>
                    <a:pt x="111" y="56"/>
                    <a:pt x="258" y="19"/>
                  </a:cubicBezTo>
                  <a:cubicBezTo>
                    <a:pt x="334" y="0"/>
                    <a:pt x="469" y="103"/>
                    <a:pt x="571" y="195"/>
                  </a:cubicBezTo>
                  <a:cubicBezTo>
                    <a:pt x="647" y="264"/>
                    <a:pt x="705" y="327"/>
                    <a:pt x="705" y="32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10" name="Freeform 62">
              <a:extLst>
                <a:ext uri="{FF2B5EF4-FFF2-40B4-BE49-F238E27FC236}">
                  <a16:creationId xmlns:a16="http://schemas.microsoft.com/office/drawing/2014/main" id="{EA98334B-5D31-1949-B3E5-F302815E6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2875" y="2963839"/>
              <a:ext cx="96837" cy="219089"/>
            </a:xfrm>
            <a:custGeom>
              <a:avLst/>
              <a:gdLst>
                <a:gd name="T0" fmla="*/ 226 w 227"/>
                <a:gd name="T1" fmla="*/ 132 h 504"/>
                <a:gd name="T2" fmla="*/ 226 w 227"/>
                <a:gd name="T3" fmla="*/ 369 h 504"/>
                <a:gd name="T4" fmla="*/ 226 w 227"/>
                <a:gd name="T5" fmla="*/ 369 h 504"/>
                <a:gd name="T6" fmla="*/ 65 w 227"/>
                <a:gd name="T7" fmla="*/ 503 h 504"/>
                <a:gd name="T8" fmla="*/ 65 w 227"/>
                <a:gd name="T9" fmla="*/ 503 h 504"/>
                <a:gd name="T10" fmla="*/ 92 w 227"/>
                <a:gd name="T11" fmla="*/ 0 h 504"/>
                <a:gd name="T12" fmla="*/ 92 w 227"/>
                <a:gd name="T13" fmla="*/ 0 h 504"/>
                <a:gd name="T14" fmla="*/ 226 w 227"/>
                <a:gd name="T15" fmla="*/ 132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7" h="504">
                  <a:moveTo>
                    <a:pt x="226" y="132"/>
                  </a:moveTo>
                  <a:lnTo>
                    <a:pt x="226" y="369"/>
                  </a:lnTo>
                  <a:lnTo>
                    <a:pt x="226" y="369"/>
                  </a:lnTo>
                  <a:cubicBezTo>
                    <a:pt x="226" y="369"/>
                    <a:pt x="156" y="436"/>
                    <a:pt x="65" y="503"/>
                  </a:cubicBezTo>
                  <a:lnTo>
                    <a:pt x="65" y="503"/>
                  </a:lnTo>
                  <a:cubicBezTo>
                    <a:pt x="0" y="283"/>
                    <a:pt x="60" y="83"/>
                    <a:pt x="92" y="0"/>
                  </a:cubicBezTo>
                  <a:lnTo>
                    <a:pt x="92" y="0"/>
                  </a:lnTo>
                  <a:cubicBezTo>
                    <a:pt x="168" y="69"/>
                    <a:pt x="226" y="132"/>
                    <a:pt x="226" y="13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11" name="Freeform 63">
              <a:extLst>
                <a:ext uri="{FF2B5EF4-FFF2-40B4-BE49-F238E27FC236}">
                  <a16:creationId xmlns:a16="http://schemas.microsoft.com/office/drawing/2014/main" id="{A71BC41A-8AED-D446-B6A9-22336AAC9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7023" y="3108310"/>
              <a:ext cx="211135" cy="347685"/>
            </a:xfrm>
            <a:custGeom>
              <a:avLst/>
              <a:gdLst>
                <a:gd name="T0" fmla="*/ 300 w 483"/>
                <a:gd name="T1" fmla="*/ 129 h 799"/>
                <a:gd name="T2" fmla="*/ 300 w 483"/>
                <a:gd name="T3" fmla="*/ 129 h 799"/>
                <a:gd name="T4" fmla="*/ 482 w 483"/>
                <a:gd name="T5" fmla="*/ 716 h 799"/>
                <a:gd name="T6" fmla="*/ 482 w 483"/>
                <a:gd name="T7" fmla="*/ 716 h 799"/>
                <a:gd name="T8" fmla="*/ 300 w 483"/>
                <a:gd name="T9" fmla="*/ 587 h 799"/>
                <a:gd name="T10" fmla="*/ 300 w 483"/>
                <a:gd name="T11" fmla="*/ 587 h 799"/>
                <a:gd name="T12" fmla="*/ 201 w 483"/>
                <a:gd name="T13" fmla="*/ 798 h 799"/>
                <a:gd name="T14" fmla="*/ 0 w 483"/>
                <a:gd name="T15" fmla="*/ 91 h 799"/>
                <a:gd name="T16" fmla="*/ 0 w 483"/>
                <a:gd name="T17" fmla="*/ 91 h 799"/>
                <a:gd name="T18" fmla="*/ 300 w 483"/>
                <a:gd name="T19" fmla="*/ 129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3" h="799">
                  <a:moveTo>
                    <a:pt x="300" y="129"/>
                  </a:moveTo>
                  <a:lnTo>
                    <a:pt x="300" y="129"/>
                  </a:lnTo>
                  <a:cubicBezTo>
                    <a:pt x="300" y="129"/>
                    <a:pt x="364" y="479"/>
                    <a:pt x="482" y="716"/>
                  </a:cubicBezTo>
                  <a:lnTo>
                    <a:pt x="482" y="716"/>
                  </a:lnTo>
                  <a:cubicBezTo>
                    <a:pt x="482" y="716"/>
                    <a:pt x="353" y="689"/>
                    <a:pt x="300" y="587"/>
                  </a:cubicBezTo>
                  <a:lnTo>
                    <a:pt x="300" y="587"/>
                  </a:lnTo>
                  <a:cubicBezTo>
                    <a:pt x="300" y="587"/>
                    <a:pt x="300" y="710"/>
                    <a:pt x="201" y="798"/>
                  </a:cubicBezTo>
                  <a:lnTo>
                    <a:pt x="0" y="91"/>
                  </a:lnTo>
                  <a:lnTo>
                    <a:pt x="0" y="91"/>
                  </a:lnTo>
                  <a:cubicBezTo>
                    <a:pt x="0" y="91"/>
                    <a:pt x="176" y="0"/>
                    <a:pt x="300" y="12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12" name="Freeform 64">
              <a:extLst>
                <a:ext uri="{FF2B5EF4-FFF2-40B4-BE49-F238E27FC236}">
                  <a16:creationId xmlns:a16="http://schemas.microsoft.com/office/drawing/2014/main" id="{3645C37F-4A16-5F48-BDD3-2149D3E6D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8001" y="2877961"/>
              <a:ext cx="307200" cy="384000"/>
            </a:xfrm>
            <a:custGeom>
              <a:avLst/>
              <a:gdLst>
                <a:gd name="T0" fmla="*/ 0 w 706"/>
                <a:gd name="T1" fmla="*/ 142691 h 880"/>
                <a:gd name="T2" fmla="*/ 0 w 706"/>
                <a:gd name="T3" fmla="*/ 246109 h 880"/>
                <a:gd name="T4" fmla="*/ 0 w 706"/>
                <a:gd name="T5" fmla="*/ 246109 h 880"/>
                <a:gd name="T6" fmla="*/ 70056 w 706"/>
                <a:gd name="T7" fmla="*/ 304582 h 880"/>
                <a:gd name="T8" fmla="*/ 70056 w 706"/>
                <a:gd name="T9" fmla="*/ 304582 h 880"/>
                <a:gd name="T10" fmla="*/ 239755 w 706"/>
                <a:gd name="T11" fmla="*/ 339491 h 880"/>
                <a:gd name="T12" fmla="*/ 239755 w 706"/>
                <a:gd name="T13" fmla="*/ 339491 h 880"/>
                <a:gd name="T14" fmla="*/ 232358 w 706"/>
                <a:gd name="T15" fmla="*/ 178473 h 880"/>
                <a:gd name="T16" fmla="*/ 232358 w 706"/>
                <a:gd name="T17" fmla="*/ 178473 h 880"/>
                <a:gd name="T18" fmla="*/ 194067 w 706"/>
                <a:gd name="T19" fmla="*/ 8291 h 880"/>
                <a:gd name="T20" fmla="*/ 194067 w 706"/>
                <a:gd name="T21" fmla="*/ 8291 h 880"/>
                <a:gd name="T22" fmla="*/ 58307 w 706"/>
                <a:gd name="T23" fmla="*/ 85091 h 880"/>
                <a:gd name="T24" fmla="*/ 58307 w 706"/>
                <a:gd name="T25" fmla="*/ 85091 h 880"/>
                <a:gd name="T26" fmla="*/ 0 w 706"/>
                <a:gd name="T27" fmla="*/ 142691 h 88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06" h="880">
                  <a:moveTo>
                    <a:pt x="0" y="327"/>
                  </a:moveTo>
                  <a:lnTo>
                    <a:pt x="0" y="564"/>
                  </a:lnTo>
                  <a:cubicBezTo>
                    <a:pt x="0" y="564"/>
                    <a:pt x="69" y="631"/>
                    <a:pt x="161" y="698"/>
                  </a:cubicBezTo>
                  <a:cubicBezTo>
                    <a:pt x="289" y="790"/>
                    <a:pt x="461" y="879"/>
                    <a:pt x="551" y="778"/>
                  </a:cubicBezTo>
                  <a:cubicBezTo>
                    <a:pt x="705" y="605"/>
                    <a:pt x="534" y="409"/>
                    <a:pt x="534" y="409"/>
                  </a:cubicBezTo>
                  <a:cubicBezTo>
                    <a:pt x="644" y="261"/>
                    <a:pt x="594" y="56"/>
                    <a:pt x="446" y="19"/>
                  </a:cubicBezTo>
                  <a:cubicBezTo>
                    <a:pt x="371" y="0"/>
                    <a:pt x="236" y="103"/>
                    <a:pt x="134" y="195"/>
                  </a:cubicBezTo>
                  <a:cubicBezTo>
                    <a:pt x="58" y="264"/>
                    <a:pt x="0" y="327"/>
                    <a:pt x="0" y="32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13" name="Freeform 65">
              <a:extLst>
                <a:ext uri="{FF2B5EF4-FFF2-40B4-BE49-F238E27FC236}">
                  <a16:creationId xmlns:a16="http://schemas.microsoft.com/office/drawing/2014/main" id="{E9709885-4ED9-E548-AAFC-FBDB1ED62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8136" y="2963839"/>
              <a:ext cx="98424" cy="219089"/>
            </a:xfrm>
            <a:custGeom>
              <a:avLst/>
              <a:gdLst>
                <a:gd name="T0" fmla="*/ 0 w 227"/>
                <a:gd name="T1" fmla="*/ 132 h 504"/>
                <a:gd name="T2" fmla="*/ 0 w 227"/>
                <a:gd name="T3" fmla="*/ 369 h 504"/>
                <a:gd name="T4" fmla="*/ 0 w 227"/>
                <a:gd name="T5" fmla="*/ 369 h 504"/>
                <a:gd name="T6" fmla="*/ 161 w 227"/>
                <a:gd name="T7" fmla="*/ 503 h 504"/>
                <a:gd name="T8" fmla="*/ 161 w 227"/>
                <a:gd name="T9" fmla="*/ 503 h 504"/>
                <a:gd name="T10" fmla="*/ 134 w 227"/>
                <a:gd name="T11" fmla="*/ 0 h 504"/>
                <a:gd name="T12" fmla="*/ 134 w 227"/>
                <a:gd name="T13" fmla="*/ 0 h 504"/>
                <a:gd name="T14" fmla="*/ 0 w 227"/>
                <a:gd name="T15" fmla="*/ 132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7" h="504">
                  <a:moveTo>
                    <a:pt x="0" y="132"/>
                  </a:moveTo>
                  <a:lnTo>
                    <a:pt x="0" y="369"/>
                  </a:lnTo>
                  <a:lnTo>
                    <a:pt x="0" y="369"/>
                  </a:lnTo>
                  <a:cubicBezTo>
                    <a:pt x="0" y="369"/>
                    <a:pt x="69" y="436"/>
                    <a:pt x="161" y="503"/>
                  </a:cubicBezTo>
                  <a:lnTo>
                    <a:pt x="161" y="503"/>
                  </a:lnTo>
                  <a:cubicBezTo>
                    <a:pt x="226" y="283"/>
                    <a:pt x="166" y="83"/>
                    <a:pt x="134" y="0"/>
                  </a:cubicBezTo>
                  <a:lnTo>
                    <a:pt x="134" y="0"/>
                  </a:lnTo>
                  <a:cubicBezTo>
                    <a:pt x="58" y="69"/>
                    <a:pt x="0" y="132"/>
                    <a:pt x="0" y="13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14" name="Freeform 66">
              <a:extLst>
                <a:ext uri="{FF2B5EF4-FFF2-40B4-BE49-F238E27FC236}">
                  <a16:creationId xmlns:a16="http://schemas.microsoft.com/office/drawing/2014/main" id="{AD2BF571-D19E-594F-AA38-E816E1DF1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481" y="2970120"/>
              <a:ext cx="218880" cy="240001"/>
            </a:xfrm>
            <a:custGeom>
              <a:avLst/>
              <a:gdLst>
                <a:gd name="T0" fmla="*/ 195725 w 501"/>
                <a:gd name="T1" fmla="*/ 171863 h 553"/>
                <a:gd name="T2" fmla="*/ 195725 w 501"/>
                <a:gd name="T3" fmla="*/ 171863 h 553"/>
                <a:gd name="T4" fmla="*/ 109222 w 501"/>
                <a:gd name="T5" fmla="*/ 184449 h 553"/>
                <a:gd name="T6" fmla="*/ 109222 w 501"/>
                <a:gd name="T7" fmla="*/ 184449 h 553"/>
                <a:gd name="T8" fmla="*/ 23155 w 501"/>
                <a:gd name="T9" fmla="*/ 171863 h 553"/>
                <a:gd name="T10" fmla="*/ 23155 w 501"/>
                <a:gd name="T11" fmla="*/ 171863 h 553"/>
                <a:gd name="T12" fmla="*/ 50242 w 501"/>
                <a:gd name="T13" fmla="*/ 16926 h 553"/>
                <a:gd name="T14" fmla="*/ 50242 w 501"/>
                <a:gd name="T15" fmla="*/ 16926 h 553"/>
                <a:gd name="T16" fmla="*/ 109222 w 501"/>
                <a:gd name="T17" fmla="*/ 34720 h 553"/>
                <a:gd name="T18" fmla="*/ 109222 w 501"/>
                <a:gd name="T19" fmla="*/ 34720 h 553"/>
                <a:gd name="T20" fmla="*/ 168201 w 501"/>
                <a:gd name="T21" fmla="*/ 16926 h 553"/>
                <a:gd name="T22" fmla="*/ 168201 w 501"/>
                <a:gd name="T23" fmla="*/ 16926 h 553"/>
                <a:gd name="T24" fmla="*/ 195725 w 501"/>
                <a:gd name="T25" fmla="*/ 171863 h 5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1" h="553">
                  <a:moveTo>
                    <a:pt x="448" y="396"/>
                  </a:moveTo>
                  <a:lnTo>
                    <a:pt x="448" y="396"/>
                  </a:lnTo>
                  <a:cubicBezTo>
                    <a:pt x="396" y="552"/>
                    <a:pt x="250" y="425"/>
                    <a:pt x="250" y="425"/>
                  </a:cubicBezTo>
                  <a:cubicBezTo>
                    <a:pt x="250" y="425"/>
                    <a:pt x="105" y="552"/>
                    <a:pt x="53" y="396"/>
                  </a:cubicBezTo>
                  <a:cubicBezTo>
                    <a:pt x="0" y="238"/>
                    <a:pt x="46" y="77"/>
                    <a:pt x="115" y="39"/>
                  </a:cubicBezTo>
                  <a:cubicBezTo>
                    <a:pt x="184" y="0"/>
                    <a:pt x="250" y="80"/>
                    <a:pt x="250" y="80"/>
                  </a:cubicBezTo>
                  <a:cubicBezTo>
                    <a:pt x="250" y="80"/>
                    <a:pt x="316" y="0"/>
                    <a:pt x="385" y="39"/>
                  </a:cubicBezTo>
                  <a:cubicBezTo>
                    <a:pt x="454" y="77"/>
                    <a:pt x="500" y="238"/>
                    <a:pt x="448" y="39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14" name="모서리가 둥근 직사각형 3">
            <a:extLst>
              <a:ext uri="{FF2B5EF4-FFF2-40B4-BE49-F238E27FC236}">
                <a16:creationId xmlns:a16="http://schemas.microsoft.com/office/drawing/2014/main" id="{1D7EE375-A56A-43E4-9C81-55AF8850A8AB}"/>
              </a:ext>
            </a:extLst>
          </p:cNvPr>
          <p:cNvSpPr/>
          <p:nvPr/>
        </p:nvSpPr>
        <p:spPr>
          <a:xfrm>
            <a:off x="528301" y="1934124"/>
            <a:ext cx="1512168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불용어</a:t>
            </a:r>
            <a:r>
              <a:rPr lang="ko-KR" altLang="en-US" sz="1400" dirty="0">
                <a:solidFill>
                  <a:schemeClr val="tx1"/>
                </a:solidFill>
              </a:rPr>
              <a:t> 제거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F56E8021-DA0B-40D6-B001-D6E08FA38126}"/>
              </a:ext>
            </a:extLst>
          </p:cNvPr>
          <p:cNvSpPr/>
          <p:nvPr/>
        </p:nvSpPr>
        <p:spPr>
          <a:xfrm>
            <a:off x="528301" y="3596185"/>
            <a:ext cx="1512168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TOKENIZER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70B888E-F4F5-48B9-957C-73BEABF03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5" y="1934124"/>
            <a:ext cx="6788288" cy="156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F3C48FD-2A99-4DA9-A46F-4CDE029B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5" y="3596185"/>
            <a:ext cx="4482648" cy="3019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4F85B1E-C538-4848-8B7F-1CD2EEB07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389" y="5025146"/>
            <a:ext cx="4827917" cy="159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7EA3455C-209E-4DEC-9579-E7528C52C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389" y="3596185"/>
            <a:ext cx="4827917" cy="8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아래쪽 화살표 6">
            <a:extLst>
              <a:ext uri="{FF2B5EF4-FFF2-40B4-BE49-F238E27FC236}">
                <a16:creationId xmlns:a16="http://schemas.microsoft.com/office/drawing/2014/main" id="{EAA4CC6E-CFC1-4E9B-B205-858C218A20A1}"/>
              </a:ext>
            </a:extLst>
          </p:cNvPr>
          <p:cNvSpPr/>
          <p:nvPr/>
        </p:nvSpPr>
        <p:spPr>
          <a:xfrm>
            <a:off x="9230323" y="4513854"/>
            <a:ext cx="432048" cy="43204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031CCF-E2B1-49D2-8BCC-2110C0748267}"/>
              </a:ext>
            </a:extLst>
          </p:cNvPr>
          <p:cNvSpPr txBox="1"/>
          <p:nvPr/>
        </p:nvSpPr>
        <p:spPr>
          <a:xfrm>
            <a:off x="528301" y="990005"/>
            <a:ext cx="8248146" cy="83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3.3.3  </a:t>
            </a:r>
            <a:r>
              <a:rPr lang="en-US" altLang="ko-KR" sz="2400" b="1" dirty="0"/>
              <a:t>RNN  &amp;  LSTM</a:t>
            </a:r>
            <a:r>
              <a:rPr lang="ko-KR" altLang="en-US" sz="24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 err="1"/>
              <a:t>불용어</a:t>
            </a:r>
            <a:r>
              <a:rPr lang="ko-KR" altLang="en-US" dirty="0"/>
              <a:t> 제거 및 </a:t>
            </a:r>
            <a:r>
              <a:rPr lang="en-US" altLang="ko-KR" dirty="0"/>
              <a:t>Tokenizer</a:t>
            </a:r>
          </a:p>
        </p:txBody>
      </p:sp>
    </p:spTree>
    <p:extLst>
      <p:ext uri="{BB962C8B-B14F-4D97-AF65-F5344CB8AC3E}">
        <p14:creationId xmlns:p14="http://schemas.microsoft.com/office/powerpoint/2010/main" val="3613023078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031CCF-E2B1-49D2-8BCC-2110C0748267}"/>
              </a:ext>
            </a:extLst>
          </p:cNvPr>
          <p:cNvSpPr txBox="1"/>
          <p:nvPr/>
        </p:nvSpPr>
        <p:spPr>
          <a:xfrm>
            <a:off x="528301" y="990005"/>
            <a:ext cx="8248146" cy="83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3.3.3  </a:t>
            </a:r>
            <a:r>
              <a:rPr lang="en-US" altLang="ko-KR" sz="2400" b="1" dirty="0"/>
              <a:t>RNN  &amp;  LSTM</a:t>
            </a:r>
            <a:r>
              <a:rPr lang="ko-KR" altLang="en-US" sz="24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B.  PADDING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0B08E27D-004D-45BC-A31B-34C09643F9D0}"/>
              </a:ext>
            </a:extLst>
          </p:cNvPr>
          <p:cNvSpPr/>
          <p:nvPr/>
        </p:nvSpPr>
        <p:spPr>
          <a:xfrm>
            <a:off x="528301" y="1934124"/>
            <a:ext cx="1512168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PADDING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012C294-39D2-4A39-95FB-84FEA824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384" y="1934124"/>
            <a:ext cx="5764923" cy="388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C46682F-E8A7-48DE-AA93-00F2C7BAD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779" y="5289176"/>
            <a:ext cx="4700053" cy="527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76BCA3A7-42B5-4447-BDA8-B94E89897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418" y="5867995"/>
            <a:ext cx="5764923" cy="88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B29785-E914-461F-9DB2-B31FA1626FD8}"/>
              </a:ext>
            </a:extLst>
          </p:cNvPr>
          <p:cNvSpPr/>
          <p:nvPr/>
        </p:nvSpPr>
        <p:spPr>
          <a:xfrm>
            <a:off x="7367779" y="5289176"/>
            <a:ext cx="4700053" cy="5277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729659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14" name="모서리가 둥근 직사각형 3">
            <a:extLst>
              <a:ext uri="{FF2B5EF4-FFF2-40B4-BE49-F238E27FC236}">
                <a16:creationId xmlns:a16="http://schemas.microsoft.com/office/drawing/2014/main" id="{1D7EE375-A56A-43E4-9C81-55AF8850A8AB}"/>
              </a:ext>
            </a:extLst>
          </p:cNvPr>
          <p:cNvSpPr/>
          <p:nvPr/>
        </p:nvSpPr>
        <p:spPr>
          <a:xfrm>
            <a:off x="528301" y="1914297"/>
            <a:ext cx="1512168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학습</a:t>
            </a: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5EB7EEE9-90FA-4DF8-B5D9-F1D28EC24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1909700"/>
            <a:ext cx="8251041" cy="449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D64E11BE-E262-4437-8D23-CCAE92AEC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2411182"/>
            <a:ext cx="7272808" cy="166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5799FFD4-6D7D-445D-8286-0CE5D1A5E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4126043"/>
            <a:ext cx="3770731" cy="260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C09A2F0-E3FC-406F-9D8F-CB85D03BE43C}"/>
              </a:ext>
            </a:extLst>
          </p:cNvPr>
          <p:cNvSpPr/>
          <p:nvPr/>
        </p:nvSpPr>
        <p:spPr>
          <a:xfrm>
            <a:off x="2707341" y="6045671"/>
            <a:ext cx="3208640" cy="352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0DDB78-0524-4B12-A669-8BBFC926305C}"/>
              </a:ext>
            </a:extLst>
          </p:cNvPr>
          <p:cNvSpPr/>
          <p:nvPr/>
        </p:nvSpPr>
        <p:spPr>
          <a:xfrm>
            <a:off x="3919751" y="1909700"/>
            <a:ext cx="2898864" cy="2246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C3CA67BA-0467-48FD-8872-8AFBE96915ED}"/>
              </a:ext>
            </a:extLst>
          </p:cNvPr>
          <p:cNvSpPr/>
          <p:nvPr/>
        </p:nvSpPr>
        <p:spPr>
          <a:xfrm>
            <a:off x="528301" y="4126043"/>
            <a:ext cx="1512168" cy="6535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RNN</a:t>
            </a:r>
          </a:p>
          <a:p>
            <a:pPr algn="ctr"/>
            <a:r>
              <a:rPr lang="ko-KR" altLang="en-US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정확도 </a:t>
            </a:r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0.35</a:t>
            </a:r>
            <a:endParaRPr lang="ko-KR" altLang="en-US" sz="1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03D942-A414-46D4-8F63-723F7B29390F}"/>
              </a:ext>
            </a:extLst>
          </p:cNvPr>
          <p:cNvSpPr txBox="1"/>
          <p:nvPr/>
        </p:nvSpPr>
        <p:spPr>
          <a:xfrm>
            <a:off x="528301" y="990005"/>
            <a:ext cx="8248146" cy="83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3.3.3  </a:t>
            </a:r>
            <a:r>
              <a:rPr lang="en-US" altLang="ko-KR" sz="2400" b="1" dirty="0"/>
              <a:t>RNN  &amp;  LSTM</a:t>
            </a:r>
            <a:r>
              <a:rPr lang="ko-KR" altLang="en-US" sz="24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B. </a:t>
            </a:r>
            <a:r>
              <a:rPr lang="ko-KR" altLang="en-US" dirty="0"/>
              <a:t>학습 및 평가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5235547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007C3840-3EC7-4EAB-92CB-E6E772098D55}"/>
              </a:ext>
            </a:extLst>
          </p:cNvPr>
          <p:cNvSpPr/>
          <p:nvPr/>
        </p:nvSpPr>
        <p:spPr>
          <a:xfrm>
            <a:off x="528302" y="2089920"/>
            <a:ext cx="3624263" cy="5037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EDA </a:t>
            </a:r>
            <a:r>
              <a:rPr lang="ko-KR" altLang="en-US" sz="1600" dirty="0">
                <a:solidFill>
                  <a:schemeClr val="tx1"/>
                </a:solidFill>
              </a:rPr>
              <a:t>기반 제 </a:t>
            </a:r>
            <a:r>
              <a:rPr lang="en-US" altLang="ko-KR" sz="1600" dirty="0">
                <a:solidFill>
                  <a:schemeClr val="tx1"/>
                </a:solidFill>
              </a:rPr>
              <a:t>3 </a:t>
            </a:r>
            <a:r>
              <a:rPr lang="ko-KR" altLang="en-US" sz="1600" dirty="0" err="1">
                <a:solidFill>
                  <a:schemeClr val="tx1"/>
                </a:solidFill>
              </a:rPr>
              <a:t>사분위</a:t>
            </a:r>
            <a:r>
              <a:rPr lang="ko-KR" altLang="en-US" sz="1600" dirty="0">
                <a:solidFill>
                  <a:schemeClr val="tx1"/>
                </a:solidFill>
              </a:rPr>
              <a:t> 길이로  재선정</a:t>
            </a:r>
          </a:p>
        </p:txBody>
      </p:sp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D0E19E63-D6CA-4B0B-8B9B-9A3A1F2FD95D}"/>
              </a:ext>
            </a:extLst>
          </p:cNvPr>
          <p:cNvSpPr/>
          <p:nvPr/>
        </p:nvSpPr>
        <p:spPr>
          <a:xfrm>
            <a:off x="9668060" y="2084014"/>
            <a:ext cx="1656184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Tokenizer </a:t>
            </a:r>
            <a:r>
              <a:rPr lang="ko-KR" altLang="en-US" sz="1600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id="{C02057E1-18E2-4D40-A210-EC07A08184EB}"/>
              </a:ext>
            </a:extLst>
          </p:cNvPr>
          <p:cNvSpPr/>
          <p:nvPr/>
        </p:nvSpPr>
        <p:spPr>
          <a:xfrm>
            <a:off x="5382610" y="2069268"/>
            <a:ext cx="2829024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문장 맞춤법 교정 모델 사용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B54FA5-B805-4ACB-ADD9-8DF614402956}"/>
              </a:ext>
            </a:extLst>
          </p:cNvPr>
          <p:cNvSpPr txBox="1"/>
          <p:nvPr/>
        </p:nvSpPr>
        <p:spPr>
          <a:xfrm>
            <a:off x="9554757" y="2768638"/>
            <a:ext cx="210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Mecab</a:t>
            </a:r>
            <a:r>
              <a:rPr lang="en-US" altLang="ko-KR" dirty="0"/>
              <a:t>, </a:t>
            </a:r>
            <a:r>
              <a:rPr lang="en-US" altLang="ko-KR" dirty="0" err="1"/>
              <a:t>okt</a:t>
            </a:r>
            <a:r>
              <a:rPr lang="en-US" altLang="ko-KR" dirty="0"/>
              <a:t>, </a:t>
            </a:r>
            <a:r>
              <a:rPr lang="en-US" altLang="ko-KR" dirty="0" err="1"/>
              <a:t>Khaiii</a:t>
            </a:r>
            <a:endParaRPr lang="ko-KR" altLang="en-US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4CE341CC-29BC-40A1-A99B-60D455053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41" y="2768638"/>
            <a:ext cx="4853162" cy="112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2">
            <a:extLst>
              <a:ext uri="{FF2B5EF4-FFF2-40B4-BE49-F238E27FC236}">
                <a16:creationId xmlns:a16="http://schemas.microsoft.com/office/drawing/2014/main" id="{EA48EBA7-A336-4D55-B9DE-B0EC60B6E1BE}"/>
              </a:ext>
            </a:extLst>
          </p:cNvPr>
          <p:cNvSpPr/>
          <p:nvPr/>
        </p:nvSpPr>
        <p:spPr>
          <a:xfrm>
            <a:off x="4190093" y="5770139"/>
            <a:ext cx="3811812" cy="7380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ko-KR" altLang="en-US" sz="1600" b="1" dirty="0" err="1">
                <a:ln/>
                <a:solidFill>
                  <a:schemeClr val="accent4"/>
                </a:solidFill>
              </a:rPr>
              <a:t>전처리</a:t>
            </a:r>
            <a:r>
              <a:rPr lang="ko-KR" altLang="en-US" sz="1600" b="1" dirty="0">
                <a:ln/>
                <a:solidFill>
                  <a:schemeClr val="accent4"/>
                </a:solidFill>
              </a:rPr>
              <a:t> 변경 후 모델 성능 개선</a:t>
            </a:r>
            <a:r>
              <a:rPr lang="en-US" altLang="ko-KR" sz="1600" b="1" dirty="0">
                <a:ln/>
                <a:solidFill>
                  <a:schemeClr val="accent4"/>
                </a:solidFill>
              </a:rPr>
              <a:t> X</a:t>
            </a:r>
            <a:endParaRPr lang="ko-KR" altLang="en-US" sz="1600" b="1" dirty="0">
              <a:ln/>
              <a:solidFill>
                <a:schemeClr val="accent4"/>
              </a:solidFill>
            </a:endParaRPr>
          </a:p>
        </p:txBody>
      </p:sp>
      <p:sp>
        <p:nvSpPr>
          <p:cNvPr id="19" name="오른쪽 화살표 13">
            <a:extLst>
              <a:ext uri="{FF2B5EF4-FFF2-40B4-BE49-F238E27FC236}">
                <a16:creationId xmlns:a16="http://schemas.microsoft.com/office/drawing/2014/main" id="{074697D0-BB32-46D5-BDFF-B72EA68DEB53}"/>
              </a:ext>
            </a:extLst>
          </p:cNvPr>
          <p:cNvSpPr/>
          <p:nvPr/>
        </p:nvSpPr>
        <p:spPr>
          <a:xfrm rot="5400000">
            <a:off x="5666261" y="4840214"/>
            <a:ext cx="859477" cy="71000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DA6A2E-1740-43F5-86BB-E947A2EE8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01" y="2768638"/>
            <a:ext cx="3624263" cy="2328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F145D9-27D1-4542-8091-7E5D80B0EDA2}"/>
              </a:ext>
            </a:extLst>
          </p:cNvPr>
          <p:cNvSpPr txBox="1"/>
          <p:nvPr/>
        </p:nvSpPr>
        <p:spPr>
          <a:xfrm>
            <a:off x="528301" y="990005"/>
            <a:ext cx="8248146" cy="83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3.3.3  </a:t>
            </a:r>
            <a:r>
              <a:rPr lang="en-US" altLang="ko-KR" sz="2400" b="1" dirty="0"/>
              <a:t>RNN  &amp;  LSTM</a:t>
            </a:r>
            <a:r>
              <a:rPr lang="ko-KR" altLang="en-US" sz="24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C. </a:t>
            </a:r>
            <a:r>
              <a:rPr lang="ko-KR" altLang="en-US" dirty="0"/>
              <a:t>원인분석 </a:t>
            </a:r>
            <a:r>
              <a:rPr lang="en-US" altLang="ko-KR" dirty="0"/>
              <a:t>1 – </a:t>
            </a:r>
            <a:r>
              <a:rPr lang="ko-KR" altLang="en-US" dirty="0" err="1"/>
              <a:t>전처리</a:t>
            </a:r>
            <a:r>
              <a:rPr lang="ko-KR" altLang="en-US" dirty="0"/>
              <a:t> 과정에 대한 문제 접근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7293017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0" name="모서리가 둥근 직사각형 8">
            <a:extLst>
              <a:ext uri="{FF2B5EF4-FFF2-40B4-BE49-F238E27FC236}">
                <a16:creationId xmlns:a16="http://schemas.microsoft.com/office/drawing/2014/main" id="{10D83D0F-73D9-435E-BFE8-DE4643A9AFCB}"/>
              </a:ext>
            </a:extLst>
          </p:cNvPr>
          <p:cNvSpPr/>
          <p:nvPr/>
        </p:nvSpPr>
        <p:spPr>
          <a:xfrm>
            <a:off x="461189" y="4126043"/>
            <a:ext cx="1512168" cy="6535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LSTM + LSTM</a:t>
            </a:r>
          </a:p>
          <a:p>
            <a:pPr algn="ctr"/>
            <a:r>
              <a:rPr lang="ko-KR" altLang="en-US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정확도 </a:t>
            </a:r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0.40</a:t>
            </a:r>
            <a:endParaRPr lang="ko-KR" altLang="en-US" sz="1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D22C171-85EE-42ED-AEC4-CAEB3FBA7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966" y="1914204"/>
            <a:ext cx="5228401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4FC4C417-745D-44DF-8631-109DEDFA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967" y="4126043"/>
            <a:ext cx="5228400" cy="205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직사각형 8">
            <a:extLst>
              <a:ext uri="{FF2B5EF4-FFF2-40B4-BE49-F238E27FC236}">
                <a16:creationId xmlns:a16="http://schemas.microsoft.com/office/drawing/2014/main" id="{85E3E49A-BE8E-464D-88D4-9011FDE51661}"/>
              </a:ext>
            </a:extLst>
          </p:cNvPr>
          <p:cNvSpPr/>
          <p:nvPr/>
        </p:nvSpPr>
        <p:spPr>
          <a:xfrm>
            <a:off x="461189" y="1914204"/>
            <a:ext cx="1512168" cy="6535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RNN + MLP</a:t>
            </a:r>
          </a:p>
          <a:p>
            <a:pPr algn="ctr"/>
            <a:r>
              <a:rPr lang="ko-KR" altLang="en-US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정확도 </a:t>
            </a:r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0.38</a:t>
            </a:r>
            <a:endParaRPr lang="ko-KR" altLang="en-US" sz="1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오른쪽 화살표 13">
            <a:extLst>
              <a:ext uri="{FF2B5EF4-FFF2-40B4-BE49-F238E27FC236}">
                <a16:creationId xmlns:a16="http://schemas.microsoft.com/office/drawing/2014/main" id="{B4403989-8FEB-4820-B248-D8245826BB5C}"/>
              </a:ext>
            </a:extLst>
          </p:cNvPr>
          <p:cNvSpPr/>
          <p:nvPr/>
        </p:nvSpPr>
        <p:spPr>
          <a:xfrm>
            <a:off x="7628668" y="3431411"/>
            <a:ext cx="859477" cy="71000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12">
            <a:extLst>
              <a:ext uri="{FF2B5EF4-FFF2-40B4-BE49-F238E27FC236}">
                <a16:creationId xmlns:a16="http://schemas.microsoft.com/office/drawing/2014/main" id="{EED21638-9397-469E-9FA5-23F9587B5111}"/>
              </a:ext>
            </a:extLst>
          </p:cNvPr>
          <p:cNvSpPr/>
          <p:nvPr/>
        </p:nvSpPr>
        <p:spPr>
          <a:xfrm>
            <a:off x="8776447" y="3402686"/>
            <a:ext cx="3121633" cy="7380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accent4"/>
                </a:solidFill>
              </a:rPr>
              <a:t>모델의 층을 여러 개 만들어도 </a:t>
            </a:r>
            <a:endParaRPr lang="en-US" altLang="ko-KR" sz="16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ko-KR" altLang="en-US" sz="1600" b="1" dirty="0">
                <a:ln/>
                <a:solidFill>
                  <a:schemeClr val="accent4"/>
                </a:solidFill>
              </a:rPr>
              <a:t>모델 성능 개선</a:t>
            </a:r>
            <a:r>
              <a:rPr lang="en-US" altLang="ko-KR" sz="1600" b="1" dirty="0">
                <a:ln/>
                <a:solidFill>
                  <a:schemeClr val="accent4"/>
                </a:solidFill>
              </a:rPr>
              <a:t> X</a:t>
            </a:r>
            <a:endParaRPr lang="ko-KR" altLang="en-US" sz="1600" b="1" dirty="0">
              <a:ln/>
              <a:solidFill>
                <a:schemeClr val="accent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8248146" cy="83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3.3.3  </a:t>
            </a:r>
            <a:r>
              <a:rPr lang="en-US" altLang="ko-KR" sz="2400" b="1" dirty="0"/>
              <a:t>RNN  &amp;  LSTM</a:t>
            </a:r>
            <a:r>
              <a:rPr lang="ko-KR" altLang="en-US" sz="24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D. </a:t>
            </a:r>
            <a:r>
              <a:rPr lang="ko-KR" altLang="en-US" dirty="0"/>
              <a:t>원인분석 </a:t>
            </a:r>
            <a:r>
              <a:rPr lang="en-US" altLang="ko-KR" dirty="0"/>
              <a:t>2 – </a:t>
            </a:r>
            <a:r>
              <a:rPr lang="ko-KR" altLang="en-US" dirty="0"/>
              <a:t>딥러닝 깊이의 대한 문제 접근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5140226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8248146" cy="4155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3.3.3  </a:t>
            </a:r>
            <a:r>
              <a:rPr lang="en-US" altLang="ko-KR" sz="2400" b="1" dirty="0"/>
              <a:t>RNN  &amp;  LSTM</a:t>
            </a:r>
            <a:r>
              <a:rPr lang="ko-KR" altLang="en-US" sz="24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E. </a:t>
            </a:r>
            <a:r>
              <a:rPr lang="ko-KR" altLang="en-US" dirty="0"/>
              <a:t>원인분석 결과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1) </a:t>
            </a:r>
            <a:r>
              <a:rPr lang="ko-KR" altLang="en-US" dirty="0"/>
              <a:t>딥러닝 모델에 평균적으로 필요한 데이터가 </a:t>
            </a:r>
            <a:r>
              <a:rPr lang="en-US" altLang="ko-KR" dirty="0"/>
              <a:t>10</a:t>
            </a:r>
            <a:r>
              <a:rPr lang="ko-KR" altLang="en-US" dirty="0"/>
              <a:t>만개 필요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&gt; </a:t>
            </a:r>
            <a:r>
              <a:rPr lang="ko-KR" altLang="en-US" dirty="0"/>
              <a:t>현재 </a:t>
            </a:r>
            <a:r>
              <a:rPr lang="en-US" altLang="ko-KR" dirty="0"/>
              <a:t>Train data 13,000</a:t>
            </a:r>
            <a:r>
              <a:rPr lang="ko-KR" altLang="en-US" dirty="0"/>
              <a:t>개 </a:t>
            </a:r>
            <a:r>
              <a:rPr lang="en-US" altLang="ko-KR" dirty="0"/>
              <a:t>(</a:t>
            </a:r>
            <a:r>
              <a:rPr lang="ko-KR" altLang="en-US" dirty="0"/>
              <a:t>추가적인 </a:t>
            </a:r>
            <a:r>
              <a:rPr lang="ko-KR" altLang="en-US" dirty="0" err="1"/>
              <a:t>라벨링</a:t>
            </a:r>
            <a:r>
              <a:rPr lang="ko-KR" altLang="en-US" dirty="0"/>
              <a:t> 불가능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2) </a:t>
            </a:r>
            <a:r>
              <a:rPr lang="ko-KR" altLang="en-US" dirty="0"/>
              <a:t>문맥에 따른 감정평가를 하였음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ex) </a:t>
            </a:r>
            <a:r>
              <a:rPr lang="ko-KR" altLang="en-US" dirty="0"/>
              <a:t>그녀는 눈물을 흘렸어요</a:t>
            </a:r>
            <a:r>
              <a:rPr lang="en-US" altLang="ko-KR" dirty="0"/>
              <a:t>.(</a:t>
            </a:r>
            <a:r>
              <a:rPr lang="ko-KR" altLang="en-US" dirty="0"/>
              <a:t>기쁨</a:t>
            </a:r>
            <a:r>
              <a:rPr lang="en-US" altLang="ko-KR" dirty="0"/>
              <a:t>/</a:t>
            </a:r>
            <a:r>
              <a:rPr lang="ko-KR" altLang="en-US" dirty="0"/>
              <a:t>슬픔 문장단위시 판단불가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&gt; </a:t>
            </a:r>
            <a:r>
              <a:rPr lang="ko-KR" altLang="en-US" dirty="0"/>
              <a:t>앞뒤 문장을 기반으로 판단할 수 있게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  </a:t>
            </a:r>
            <a:r>
              <a:rPr lang="ko-KR" altLang="en-US" dirty="0"/>
              <a:t>문장 순서를 변수로 두었지만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   현재 딥러닝 모델은 문장순서를</a:t>
            </a:r>
            <a:r>
              <a:rPr lang="en-US" altLang="ko-KR" dirty="0"/>
              <a:t> </a:t>
            </a:r>
            <a:r>
              <a:rPr lang="ko-KR" altLang="en-US" dirty="0"/>
              <a:t>변수로 넣지 못함</a:t>
            </a:r>
            <a:endParaRPr lang="en-US" altLang="ko-KR" dirty="0"/>
          </a:p>
        </p:txBody>
      </p:sp>
      <p:sp>
        <p:nvSpPr>
          <p:cNvPr id="16" name="아래쪽 화살표 4">
            <a:extLst>
              <a:ext uri="{FF2B5EF4-FFF2-40B4-BE49-F238E27FC236}">
                <a16:creationId xmlns:a16="http://schemas.microsoft.com/office/drawing/2014/main" id="{9C8BA45E-DD82-4078-8FC0-72D036352D50}"/>
              </a:ext>
            </a:extLst>
          </p:cNvPr>
          <p:cNvSpPr/>
          <p:nvPr/>
        </p:nvSpPr>
        <p:spPr>
          <a:xfrm rot="16200000">
            <a:off x="7395041" y="1752989"/>
            <a:ext cx="756084" cy="70497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곱셈 기호 5">
            <a:extLst>
              <a:ext uri="{FF2B5EF4-FFF2-40B4-BE49-F238E27FC236}">
                <a16:creationId xmlns:a16="http://schemas.microsoft.com/office/drawing/2014/main" id="{2487D17A-3586-4736-897E-5C61684925F4}"/>
              </a:ext>
            </a:extLst>
          </p:cNvPr>
          <p:cNvSpPr/>
          <p:nvPr/>
        </p:nvSpPr>
        <p:spPr>
          <a:xfrm>
            <a:off x="11018486" y="3410687"/>
            <a:ext cx="996687" cy="810021"/>
          </a:xfrm>
          <a:prstGeom prst="mathMultiply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0970D9-9544-471B-980B-362BBCB30D68}"/>
              </a:ext>
            </a:extLst>
          </p:cNvPr>
          <p:cNvSpPr/>
          <p:nvPr/>
        </p:nvSpPr>
        <p:spPr>
          <a:xfrm>
            <a:off x="11235738" y="1903339"/>
            <a:ext cx="562184" cy="5888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BC5E1-909D-413F-837E-05A50930C33C}"/>
              </a:ext>
            </a:extLst>
          </p:cNvPr>
          <p:cNvSpPr txBox="1"/>
          <p:nvPr/>
        </p:nvSpPr>
        <p:spPr>
          <a:xfrm>
            <a:off x="8259796" y="1908350"/>
            <a:ext cx="309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문제점을 해결하기 위해 </a:t>
            </a:r>
            <a:endParaRPr lang="en-US" altLang="ko-KR" dirty="0"/>
          </a:p>
          <a:p>
            <a:r>
              <a:rPr lang="en-US" altLang="ko-KR" dirty="0"/>
              <a:t>       BERT</a:t>
            </a:r>
            <a:r>
              <a:rPr lang="ko-KR" altLang="en-US" dirty="0"/>
              <a:t>모델 사용</a:t>
            </a:r>
            <a:endParaRPr lang="en-US" altLang="ko-KR" dirty="0"/>
          </a:p>
        </p:txBody>
      </p:sp>
      <p:sp>
        <p:nvSpPr>
          <p:cNvPr id="23" name="아래쪽 화살표 4">
            <a:extLst>
              <a:ext uri="{FF2B5EF4-FFF2-40B4-BE49-F238E27FC236}">
                <a16:creationId xmlns:a16="http://schemas.microsoft.com/office/drawing/2014/main" id="{5C4FE52C-19A9-4A93-A323-71A9BCC3E942}"/>
              </a:ext>
            </a:extLst>
          </p:cNvPr>
          <p:cNvSpPr/>
          <p:nvPr/>
        </p:nvSpPr>
        <p:spPr>
          <a:xfrm rot="16200000">
            <a:off x="7395042" y="3454552"/>
            <a:ext cx="756084" cy="70497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F885B0-4D0A-4B7D-B510-BAEB1C8CDE79}"/>
              </a:ext>
            </a:extLst>
          </p:cNvPr>
          <p:cNvSpPr txBox="1"/>
          <p:nvPr/>
        </p:nvSpPr>
        <p:spPr>
          <a:xfrm>
            <a:off x="8259796" y="3631032"/>
            <a:ext cx="309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문제점은 해결 불가능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3886537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201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3.3.4  BERT 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ko-KR" sz="2000" dirty="0"/>
              <a:t>i-directional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ko-KR" sz="2000" dirty="0"/>
              <a:t>ncoder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</a:t>
            </a:r>
            <a:r>
              <a:rPr lang="en-US" altLang="ko-KR" sz="2000" dirty="0"/>
              <a:t>epresentations from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2000" dirty="0"/>
              <a:t>ransformers 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/>
              <a:t>소개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BERT </a:t>
            </a:r>
            <a:r>
              <a:rPr lang="ko-KR" altLang="en-US" dirty="0"/>
              <a:t>는 </a:t>
            </a:r>
            <a:r>
              <a:rPr lang="en-US" altLang="ko-KR" dirty="0"/>
              <a:t>2018</a:t>
            </a:r>
            <a:r>
              <a:rPr lang="ko-KR" altLang="en-US" dirty="0"/>
              <a:t>년도 구글에서 개발한 </a:t>
            </a:r>
            <a:r>
              <a:rPr lang="en-US" altLang="ko-KR" dirty="0"/>
              <a:t>NLP </a:t>
            </a:r>
            <a:r>
              <a:rPr lang="ko-KR" altLang="en-US" dirty="0"/>
              <a:t>사전훈련 기술이며</a:t>
            </a:r>
            <a:r>
              <a:rPr lang="en-US" altLang="ko-KR" dirty="0"/>
              <a:t>, </a:t>
            </a:r>
            <a:r>
              <a:rPr lang="ko-KR" altLang="en-US" dirty="0"/>
              <a:t>특정 분야에 국한 된 기술이 아니라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모든 자연어 처리 분야에서 좋은 성능을 내는 범용 </a:t>
            </a:r>
            <a:r>
              <a:rPr lang="en-US" altLang="ko-KR" dirty="0"/>
              <a:t>Language Model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- Pretrained </a:t>
            </a:r>
            <a:r>
              <a:rPr lang="ko-KR" altLang="en-US" dirty="0"/>
              <a:t>된 언어모델 위에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Classification layer</a:t>
            </a:r>
            <a:r>
              <a:rPr lang="ko-KR" altLang="en-US" dirty="0"/>
              <a:t>만 부착하여 다양한 </a:t>
            </a:r>
            <a:r>
              <a:rPr lang="en-US" altLang="ko-KR" dirty="0"/>
              <a:t>NLP Task</a:t>
            </a:r>
            <a:r>
              <a:rPr lang="ko-KR" altLang="en-US" dirty="0"/>
              <a:t>를 수행 합니다</a:t>
            </a:r>
            <a:r>
              <a:rPr lang="en-US" altLang="ko-KR" dirty="0"/>
              <a:t>.</a:t>
            </a: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426F0F28-2C55-402C-B91B-1BE68A73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647" y="3653910"/>
            <a:ext cx="6487078" cy="176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1B6C351-4DB9-423B-8DC8-ADB186EB4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59" y="3006904"/>
            <a:ext cx="3952963" cy="329872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28EF01-1BD5-4E26-8944-313EB815F7F3}"/>
              </a:ext>
            </a:extLst>
          </p:cNvPr>
          <p:cNvSpPr/>
          <p:nvPr/>
        </p:nvSpPr>
        <p:spPr>
          <a:xfrm>
            <a:off x="528301" y="3653910"/>
            <a:ext cx="4091289" cy="442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오른쪽 화살표 5">
            <a:extLst>
              <a:ext uri="{FF2B5EF4-FFF2-40B4-BE49-F238E27FC236}">
                <a16:creationId xmlns:a16="http://schemas.microsoft.com/office/drawing/2014/main" id="{512DBC38-A160-41B2-A532-8BC1EBEF0314}"/>
              </a:ext>
            </a:extLst>
          </p:cNvPr>
          <p:cNvSpPr/>
          <p:nvPr/>
        </p:nvSpPr>
        <p:spPr>
          <a:xfrm rot="641335">
            <a:off x="4757928" y="3713123"/>
            <a:ext cx="622271" cy="37575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373720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2434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3.3.4  BERT 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ko-KR" sz="2000" dirty="0"/>
              <a:t>i-directional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ko-KR" sz="2000" dirty="0"/>
              <a:t>ncoder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</a:t>
            </a:r>
            <a:r>
              <a:rPr lang="en-US" altLang="ko-KR" sz="2000" dirty="0"/>
              <a:t>epresentations from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2000" dirty="0"/>
              <a:t>ransformers 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B. </a:t>
            </a:r>
            <a:r>
              <a:rPr lang="ko-KR" altLang="en-US" dirty="0"/>
              <a:t>학습 코퍼스 데이터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Book Corpus (800M words)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- English Wikipedia (2,500M words without lists, tables and headers)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- 30,000 Token vocabulary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52CAA2A-15BC-4125-8A70-301477699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600" y="1549248"/>
            <a:ext cx="3460350" cy="505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663801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4789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3.3.5  </a:t>
            </a:r>
            <a:r>
              <a:rPr lang="en-US" altLang="ko-KR" sz="2000" b="1" dirty="0" err="1"/>
              <a:t>KoBERT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/>
              <a:t>소개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en-US" altLang="ko-KR" dirty="0" err="1"/>
              <a:t>KoBERT</a:t>
            </a:r>
            <a:r>
              <a:rPr lang="ko-KR" altLang="en-US" dirty="0"/>
              <a:t>는 </a:t>
            </a:r>
            <a:r>
              <a:rPr lang="en-US" altLang="ko-KR" dirty="0"/>
              <a:t>SKT</a:t>
            </a:r>
            <a:r>
              <a:rPr lang="ko-KR" altLang="en-US" dirty="0"/>
              <a:t>의 </a:t>
            </a:r>
            <a:r>
              <a:rPr lang="en-US" altLang="ko-KR" dirty="0"/>
              <a:t>T-Brain </a:t>
            </a:r>
            <a:r>
              <a:rPr lang="ko-KR" altLang="en-US" dirty="0"/>
              <a:t>에서 기존 </a:t>
            </a:r>
            <a:r>
              <a:rPr lang="en-US" altLang="ko-KR" dirty="0"/>
              <a:t>BERT</a:t>
            </a:r>
            <a:r>
              <a:rPr lang="ko-KR" altLang="en-US" dirty="0"/>
              <a:t>의 한국어 성능 한계를 극복하기 위해 개발 된 모델이며</a:t>
            </a:r>
            <a:r>
              <a:rPr lang="en-US" altLang="ko-KR" dirty="0"/>
              <a:t>, </a:t>
            </a:r>
            <a:r>
              <a:rPr lang="ko-KR" altLang="en-US" dirty="0"/>
              <a:t>위키피디아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뉴스 등에서 수집한 한국어 문장으로 학습한 한국형 모델이다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ko-KR" altLang="en-US" dirty="0"/>
              <a:t>영어는 띄어쓰기를 기준으로 </a:t>
            </a:r>
            <a:r>
              <a:rPr lang="en-US" altLang="ko-KR" dirty="0"/>
              <a:t>Tokenizing</a:t>
            </a:r>
            <a:r>
              <a:rPr lang="ko-KR" altLang="en-US" dirty="0"/>
              <a:t>이 가능하지만 한국어는 형태소 기준으로 </a:t>
            </a:r>
            <a:r>
              <a:rPr lang="en-US" altLang="ko-KR" dirty="0"/>
              <a:t>Tokenizing</a:t>
            </a:r>
            <a:r>
              <a:rPr lang="ko-KR" altLang="en-US" dirty="0"/>
              <a:t>이 이루어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져야한다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- </a:t>
            </a:r>
            <a:r>
              <a:rPr lang="en-US" altLang="ko-KR" dirty="0" err="1"/>
              <a:t>KoBERT</a:t>
            </a:r>
            <a:r>
              <a:rPr lang="ko-KR" altLang="en-US" dirty="0"/>
              <a:t> </a:t>
            </a:r>
            <a:r>
              <a:rPr lang="en-US" altLang="ko-KR" dirty="0"/>
              <a:t> SKT Brain </a:t>
            </a:r>
            <a:r>
              <a:rPr lang="ko-KR" altLang="en-US" dirty="0"/>
              <a:t>제공 기준 </a:t>
            </a:r>
            <a:r>
              <a:rPr lang="en-US" altLang="ko-KR" dirty="0"/>
              <a:t>: </a:t>
            </a:r>
            <a:r>
              <a:rPr lang="ko-KR" altLang="en-US" dirty="0"/>
              <a:t>한국어 위키 </a:t>
            </a:r>
            <a:r>
              <a:rPr lang="en-US" altLang="ko-KR" dirty="0"/>
              <a:t>(</a:t>
            </a:r>
            <a:r>
              <a:rPr lang="ko-KR" altLang="en-US" dirty="0"/>
              <a:t>문장</a:t>
            </a:r>
            <a:r>
              <a:rPr lang="en-US" altLang="ko-KR" dirty="0"/>
              <a:t>5M, </a:t>
            </a:r>
            <a:r>
              <a:rPr lang="ko-KR" altLang="en-US" dirty="0"/>
              <a:t>단어</a:t>
            </a:r>
            <a:r>
              <a:rPr lang="en-US" altLang="ko-KR" dirty="0"/>
              <a:t>54M) </a:t>
            </a:r>
            <a:r>
              <a:rPr lang="ko-KR" altLang="en-US" dirty="0"/>
              <a:t>기반 </a:t>
            </a:r>
            <a:r>
              <a:rPr lang="en-US" altLang="ko-KR" dirty="0"/>
              <a:t>KOBERT </a:t>
            </a:r>
            <a:r>
              <a:rPr lang="ko-KR" altLang="en-US" dirty="0"/>
              <a:t>구축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B. Tokenizing </a:t>
            </a:r>
            <a:r>
              <a:rPr lang="ko-KR" altLang="en-US" dirty="0"/>
              <a:t>비교 </a:t>
            </a:r>
            <a:r>
              <a:rPr lang="en-US" altLang="ko-KR" dirty="0"/>
              <a:t>( BERT vs </a:t>
            </a:r>
            <a:r>
              <a:rPr lang="en-US" altLang="ko-KR" dirty="0" err="1"/>
              <a:t>KoBERT</a:t>
            </a:r>
            <a:r>
              <a:rPr lang="en-US" altLang="ko-KR" dirty="0"/>
              <a:t> 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ex) </a:t>
            </a:r>
            <a:r>
              <a:rPr lang="ko-KR" altLang="en-US" dirty="0"/>
              <a:t>보는 내내 그대로 들어 맞는 예측 카리스마 없는 악역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   </a:t>
            </a:r>
            <a:r>
              <a:rPr lang="en-US" altLang="ko-KR" dirty="0"/>
              <a:t>BERT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</a:t>
            </a:r>
            <a:r>
              <a:rPr lang="en-US" altLang="ko-KR" dirty="0" err="1"/>
              <a:t>KoBERT</a:t>
            </a:r>
            <a:endParaRPr lang="en-US" altLang="ko-KR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72EF5F-8133-4162-82F2-0EA2492BF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93" y="5917635"/>
            <a:ext cx="9030307" cy="348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4A8AAE38-1FE9-441B-80A7-CEC3453F2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93" y="4981360"/>
            <a:ext cx="8949027" cy="33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6054508A-5125-48A3-9A84-10242B965F35}"/>
              </a:ext>
            </a:extLst>
          </p:cNvPr>
          <p:cNvSpPr/>
          <p:nvPr/>
        </p:nvSpPr>
        <p:spPr>
          <a:xfrm>
            <a:off x="6636856" y="5736730"/>
            <a:ext cx="1080120" cy="660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961C812-B299-4CE2-99BF-365C4A203F17}"/>
              </a:ext>
            </a:extLst>
          </p:cNvPr>
          <p:cNvSpPr/>
          <p:nvPr/>
        </p:nvSpPr>
        <p:spPr>
          <a:xfrm>
            <a:off x="6481444" y="4790699"/>
            <a:ext cx="1647825" cy="660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A478A4-60E5-462B-9BE9-FA31B4598C1C}"/>
              </a:ext>
            </a:extLst>
          </p:cNvPr>
          <p:cNvSpPr/>
          <p:nvPr/>
        </p:nvSpPr>
        <p:spPr>
          <a:xfrm>
            <a:off x="863193" y="4932539"/>
            <a:ext cx="1061000" cy="383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C5553-04A0-40D6-9543-B4AEE536A72E}"/>
              </a:ext>
            </a:extLst>
          </p:cNvPr>
          <p:cNvSpPr/>
          <p:nvPr/>
        </p:nvSpPr>
        <p:spPr>
          <a:xfrm>
            <a:off x="944473" y="5867995"/>
            <a:ext cx="907712" cy="383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555460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2850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3.3.5  </a:t>
            </a:r>
            <a:r>
              <a:rPr lang="en-US" altLang="ko-KR" sz="2000" b="1" dirty="0" err="1"/>
              <a:t>KoBERT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C. </a:t>
            </a:r>
            <a:r>
              <a:rPr lang="en-US" altLang="ko-KR" dirty="0" err="1"/>
              <a:t>HuggingFace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en-US" altLang="ko-KR" dirty="0" err="1"/>
              <a:t>HuggingFace</a:t>
            </a:r>
            <a:r>
              <a:rPr lang="ko-KR" altLang="en-US" dirty="0"/>
              <a:t>는 자연어 처리 인공지능 모델에서</a:t>
            </a:r>
            <a:r>
              <a:rPr lang="en-US" altLang="ko-KR" dirty="0"/>
              <a:t>, BERT </a:t>
            </a:r>
            <a:r>
              <a:rPr lang="ko-KR" altLang="en-US" dirty="0"/>
              <a:t>모델 같은 트랜스포머 모델들을 쉽게 다를 수 있게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해주는 패키지입니다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D. </a:t>
            </a:r>
            <a:r>
              <a:rPr lang="en-US" altLang="ko-KR" dirty="0" err="1"/>
              <a:t>Petrained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- </a:t>
            </a:r>
            <a:r>
              <a:rPr lang="en-US" altLang="ko-KR" dirty="0" err="1"/>
              <a:t>Monologg</a:t>
            </a:r>
            <a:r>
              <a:rPr lang="en-US" altLang="ko-KR" dirty="0"/>
              <a:t> / </a:t>
            </a:r>
            <a:r>
              <a:rPr lang="en-US" altLang="ko-KR" dirty="0" err="1"/>
              <a:t>KoBERT</a:t>
            </a:r>
            <a:r>
              <a:rPr lang="en-US" altLang="ko-KR" dirty="0"/>
              <a:t> (</a:t>
            </a:r>
            <a:r>
              <a:rPr lang="en-US" altLang="ko-KR" dirty="0" err="1"/>
              <a:t>HuggingFace</a:t>
            </a:r>
            <a:r>
              <a:rPr lang="en-US" altLang="ko-KR" dirty="0"/>
              <a:t> </a:t>
            </a:r>
            <a:r>
              <a:rPr lang="en-US" altLang="ko-KR" dirty="0" err="1"/>
              <a:t>KoBERT</a:t>
            </a:r>
            <a:r>
              <a:rPr lang="en-US" altLang="ko-KR" dirty="0"/>
              <a:t> </a:t>
            </a:r>
            <a:r>
              <a:rPr lang="ko-KR" altLang="en-US" dirty="0"/>
              <a:t>모델 중에 성능 </a:t>
            </a:r>
            <a:r>
              <a:rPr lang="en-US" altLang="ko-KR" dirty="0"/>
              <a:t>1</a:t>
            </a:r>
            <a:r>
              <a:rPr lang="ko-KR" altLang="en-US" dirty="0"/>
              <a:t>위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27ABBBB-4724-48DB-957C-F8D2F49E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93" y="3521588"/>
            <a:ext cx="10337650" cy="285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AD4A09C3-3BAF-40FB-8327-BE5088EE11EF}"/>
              </a:ext>
            </a:extLst>
          </p:cNvPr>
          <p:cNvSpPr/>
          <p:nvPr/>
        </p:nvSpPr>
        <p:spPr>
          <a:xfrm>
            <a:off x="3860256" y="3752850"/>
            <a:ext cx="1647825" cy="4000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981930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8">
            <a:extLst>
              <a:ext uri="{FF2B5EF4-FFF2-40B4-BE49-F238E27FC236}">
                <a16:creationId xmlns:a16="http://schemas.microsoft.com/office/drawing/2014/main" id="{532A150A-C8EA-144B-8BEA-3560497665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3019" y="1501048"/>
            <a:ext cx="10405961" cy="3885958"/>
            <a:chOff x="1941122" y="1551242"/>
            <a:chExt cx="3701760" cy="1545599"/>
          </a:xfrm>
        </p:grpSpPr>
        <p:sp>
          <p:nvSpPr>
            <p:cNvPr id="179" name="Freeform 18">
              <a:extLst>
                <a:ext uri="{FF2B5EF4-FFF2-40B4-BE49-F238E27FC236}">
                  <a16:creationId xmlns:a16="http://schemas.microsoft.com/office/drawing/2014/main" id="{28E6222E-36C3-944F-9D43-89548A3D5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543" y="1690885"/>
              <a:ext cx="309539" cy="260245"/>
            </a:xfrm>
            <a:custGeom>
              <a:avLst/>
              <a:gdLst>
                <a:gd name="T0" fmla="*/ 656 w 712"/>
                <a:gd name="T1" fmla="*/ 512 h 594"/>
                <a:gd name="T2" fmla="*/ 656 w 712"/>
                <a:gd name="T3" fmla="*/ 512 h 594"/>
                <a:gd name="T4" fmla="*/ 651 w 712"/>
                <a:gd name="T5" fmla="*/ 543 h 594"/>
                <a:gd name="T6" fmla="*/ 651 w 712"/>
                <a:gd name="T7" fmla="*/ 543 h 594"/>
                <a:gd name="T8" fmla="*/ 613 w 712"/>
                <a:gd name="T9" fmla="*/ 555 h 594"/>
                <a:gd name="T10" fmla="*/ 613 w 712"/>
                <a:gd name="T11" fmla="*/ 555 h 594"/>
                <a:gd name="T12" fmla="*/ 0 w 712"/>
                <a:gd name="T13" fmla="*/ 0 h 594"/>
                <a:gd name="T14" fmla="*/ 0 w 712"/>
                <a:gd name="T15" fmla="*/ 0 h 594"/>
                <a:gd name="T16" fmla="*/ 656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656" y="512"/>
                  </a:moveTo>
                  <a:lnTo>
                    <a:pt x="656" y="512"/>
                  </a:lnTo>
                  <a:cubicBezTo>
                    <a:pt x="655" y="522"/>
                    <a:pt x="653" y="532"/>
                    <a:pt x="651" y="543"/>
                  </a:cubicBezTo>
                  <a:lnTo>
                    <a:pt x="651" y="543"/>
                  </a:lnTo>
                  <a:cubicBezTo>
                    <a:pt x="651" y="543"/>
                    <a:pt x="636" y="549"/>
                    <a:pt x="613" y="555"/>
                  </a:cubicBezTo>
                  <a:lnTo>
                    <a:pt x="613" y="555"/>
                  </a:lnTo>
                  <a:cubicBezTo>
                    <a:pt x="507" y="580"/>
                    <a:pt x="206" y="593"/>
                    <a:pt x="0" y="0"/>
                  </a:cubicBezTo>
                  <a:lnTo>
                    <a:pt x="0" y="0"/>
                  </a:lnTo>
                  <a:cubicBezTo>
                    <a:pt x="0" y="0"/>
                    <a:pt x="711" y="133"/>
                    <a:pt x="656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9D4F28E8-3718-6440-B160-995DA03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310" y="1771815"/>
              <a:ext cx="182549" cy="161859"/>
            </a:xfrm>
            <a:custGeom>
              <a:avLst/>
              <a:gdLst>
                <a:gd name="T0" fmla="*/ 419 w 420"/>
                <a:gd name="T1" fmla="*/ 326 h 370"/>
                <a:gd name="T2" fmla="*/ 419 w 420"/>
                <a:gd name="T3" fmla="*/ 326 h 370"/>
                <a:gd name="T4" fmla="*/ 414 w 420"/>
                <a:gd name="T5" fmla="*/ 357 h 370"/>
                <a:gd name="T6" fmla="*/ 414 w 420"/>
                <a:gd name="T7" fmla="*/ 357 h 370"/>
                <a:gd name="T8" fmla="*/ 376 w 420"/>
                <a:gd name="T9" fmla="*/ 369 h 370"/>
                <a:gd name="T10" fmla="*/ 376 w 420"/>
                <a:gd name="T11" fmla="*/ 369 h 370"/>
                <a:gd name="T12" fmla="*/ 17 w 420"/>
                <a:gd name="T13" fmla="*/ 60 h 370"/>
                <a:gd name="T14" fmla="*/ 17 w 420"/>
                <a:gd name="T15" fmla="*/ 60 h 370"/>
                <a:gd name="T16" fmla="*/ 10 w 420"/>
                <a:gd name="T17" fmla="*/ 17 h 370"/>
                <a:gd name="T18" fmla="*/ 10 w 420"/>
                <a:gd name="T19" fmla="*/ 17 h 370"/>
                <a:gd name="T20" fmla="*/ 52 w 420"/>
                <a:gd name="T21" fmla="*/ 10 h 370"/>
                <a:gd name="T22" fmla="*/ 52 w 420"/>
                <a:gd name="T23" fmla="*/ 10 h 370"/>
                <a:gd name="T24" fmla="*/ 419 w 420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370">
                  <a:moveTo>
                    <a:pt x="419" y="326"/>
                  </a:moveTo>
                  <a:lnTo>
                    <a:pt x="419" y="326"/>
                  </a:lnTo>
                  <a:cubicBezTo>
                    <a:pt x="418" y="336"/>
                    <a:pt x="416" y="346"/>
                    <a:pt x="414" y="357"/>
                  </a:cubicBezTo>
                  <a:lnTo>
                    <a:pt x="414" y="357"/>
                  </a:lnTo>
                  <a:cubicBezTo>
                    <a:pt x="414" y="357"/>
                    <a:pt x="399" y="363"/>
                    <a:pt x="376" y="369"/>
                  </a:cubicBezTo>
                  <a:lnTo>
                    <a:pt x="376" y="369"/>
                  </a:lnTo>
                  <a:cubicBezTo>
                    <a:pt x="289" y="280"/>
                    <a:pt x="169" y="170"/>
                    <a:pt x="17" y="60"/>
                  </a:cubicBezTo>
                  <a:lnTo>
                    <a:pt x="17" y="60"/>
                  </a:lnTo>
                  <a:cubicBezTo>
                    <a:pt x="3" y="50"/>
                    <a:pt x="0" y="31"/>
                    <a:pt x="10" y="17"/>
                  </a:cubicBezTo>
                  <a:lnTo>
                    <a:pt x="10" y="17"/>
                  </a:lnTo>
                  <a:cubicBezTo>
                    <a:pt x="20" y="4"/>
                    <a:pt x="38" y="0"/>
                    <a:pt x="52" y="10"/>
                  </a:cubicBezTo>
                  <a:lnTo>
                    <a:pt x="52" y="10"/>
                  </a:lnTo>
                  <a:cubicBezTo>
                    <a:pt x="209" y="124"/>
                    <a:pt x="331" y="236"/>
                    <a:pt x="419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1" name="Freeform 20">
              <a:extLst>
                <a:ext uri="{FF2B5EF4-FFF2-40B4-BE49-F238E27FC236}">
                  <a16:creationId xmlns:a16="http://schemas.microsoft.com/office/drawing/2014/main" id="{C3BE55D0-552F-3F4D-BD77-6D1C3845C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868" y="1551242"/>
              <a:ext cx="292077" cy="349109"/>
            </a:xfrm>
            <a:custGeom>
              <a:avLst/>
              <a:gdLst>
                <a:gd name="T0" fmla="*/ 427 w 670"/>
                <a:gd name="T1" fmla="*/ 777 h 802"/>
                <a:gd name="T2" fmla="*/ 427 w 670"/>
                <a:gd name="T3" fmla="*/ 777 h 802"/>
                <a:gd name="T4" fmla="*/ 405 w 670"/>
                <a:gd name="T5" fmla="*/ 801 h 802"/>
                <a:gd name="T6" fmla="*/ 405 w 670"/>
                <a:gd name="T7" fmla="*/ 801 h 802"/>
                <a:gd name="T8" fmla="*/ 367 w 670"/>
                <a:gd name="T9" fmla="*/ 791 h 802"/>
                <a:gd name="T10" fmla="*/ 367 w 670"/>
                <a:gd name="T11" fmla="*/ 791 h 802"/>
                <a:gd name="T12" fmla="*/ 129 w 670"/>
                <a:gd name="T13" fmla="*/ 0 h 802"/>
                <a:gd name="T14" fmla="*/ 129 w 670"/>
                <a:gd name="T15" fmla="*/ 0 h 802"/>
                <a:gd name="T16" fmla="*/ 427 w 670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0" h="802">
                  <a:moveTo>
                    <a:pt x="427" y="777"/>
                  </a:moveTo>
                  <a:lnTo>
                    <a:pt x="427" y="777"/>
                  </a:lnTo>
                  <a:cubicBezTo>
                    <a:pt x="420" y="786"/>
                    <a:pt x="413" y="793"/>
                    <a:pt x="405" y="801"/>
                  </a:cubicBezTo>
                  <a:lnTo>
                    <a:pt x="405" y="801"/>
                  </a:lnTo>
                  <a:cubicBezTo>
                    <a:pt x="405" y="801"/>
                    <a:pt x="391" y="799"/>
                    <a:pt x="367" y="791"/>
                  </a:cubicBezTo>
                  <a:lnTo>
                    <a:pt x="367" y="791"/>
                  </a:lnTo>
                  <a:cubicBezTo>
                    <a:pt x="264" y="759"/>
                    <a:pt x="0" y="614"/>
                    <a:pt x="129" y="0"/>
                  </a:cubicBezTo>
                  <a:lnTo>
                    <a:pt x="129" y="0"/>
                  </a:lnTo>
                  <a:cubicBezTo>
                    <a:pt x="129" y="0"/>
                    <a:pt x="669" y="481"/>
                    <a:pt x="427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2" name="Freeform 21">
              <a:extLst>
                <a:ext uri="{FF2B5EF4-FFF2-40B4-BE49-F238E27FC236}">
                  <a16:creationId xmlns:a16="http://schemas.microsoft.com/office/drawing/2014/main" id="{07CE09BC-D45C-E94A-8187-741DDE705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936" y="1678191"/>
              <a:ext cx="93655" cy="220573"/>
            </a:xfrm>
            <a:custGeom>
              <a:avLst/>
              <a:gdLst>
                <a:gd name="T0" fmla="*/ 215 w 216"/>
                <a:gd name="T1" fmla="*/ 482 h 507"/>
                <a:gd name="T2" fmla="*/ 215 w 216"/>
                <a:gd name="T3" fmla="*/ 482 h 507"/>
                <a:gd name="T4" fmla="*/ 193 w 216"/>
                <a:gd name="T5" fmla="*/ 506 h 507"/>
                <a:gd name="T6" fmla="*/ 193 w 216"/>
                <a:gd name="T7" fmla="*/ 506 h 507"/>
                <a:gd name="T8" fmla="*/ 155 w 216"/>
                <a:gd name="T9" fmla="*/ 496 h 507"/>
                <a:gd name="T10" fmla="*/ 155 w 216"/>
                <a:gd name="T11" fmla="*/ 496 h 507"/>
                <a:gd name="T12" fmla="*/ 7 w 216"/>
                <a:gd name="T13" fmla="*/ 47 h 507"/>
                <a:gd name="T14" fmla="*/ 7 w 216"/>
                <a:gd name="T15" fmla="*/ 47 h 507"/>
                <a:gd name="T16" fmla="*/ 23 w 216"/>
                <a:gd name="T17" fmla="*/ 7 h 507"/>
                <a:gd name="T18" fmla="*/ 23 w 216"/>
                <a:gd name="T19" fmla="*/ 7 h 507"/>
                <a:gd name="T20" fmla="*/ 63 w 216"/>
                <a:gd name="T21" fmla="*/ 22 h 507"/>
                <a:gd name="T22" fmla="*/ 63 w 216"/>
                <a:gd name="T23" fmla="*/ 22 h 507"/>
                <a:gd name="T24" fmla="*/ 215 w 216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507">
                  <a:moveTo>
                    <a:pt x="215" y="482"/>
                  </a:moveTo>
                  <a:lnTo>
                    <a:pt x="215" y="482"/>
                  </a:lnTo>
                  <a:cubicBezTo>
                    <a:pt x="208" y="491"/>
                    <a:pt x="201" y="498"/>
                    <a:pt x="193" y="506"/>
                  </a:cubicBezTo>
                  <a:lnTo>
                    <a:pt x="193" y="506"/>
                  </a:lnTo>
                  <a:cubicBezTo>
                    <a:pt x="193" y="506"/>
                    <a:pt x="179" y="504"/>
                    <a:pt x="155" y="496"/>
                  </a:cubicBezTo>
                  <a:lnTo>
                    <a:pt x="155" y="496"/>
                  </a:lnTo>
                  <a:cubicBezTo>
                    <a:pt x="127" y="376"/>
                    <a:pt x="81" y="220"/>
                    <a:pt x="7" y="47"/>
                  </a:cubicBezTo>
                  <a:lnTo>
                    <a:pt x="7" y="47"/>
                  </a:lnTo>
                  <a:cubicBezTo>
                    <a:pt x="0" y="31"/>
                    <a:pt x="7" y="13"/>
                    <a:pt x="23" y="7"/>
                  </a:cubicBezTo>
                  <a:lnTo>
                    <a:pt x="23" y="7"/>
                  </a:lnTo>
                  <a:cubicBezTo>
                    <a:pt x="38" y="0"/>
                    <a:pt x="56" y="7"/>
                    <a:pt x="63" y="22"/>
                  </a:cubicBezTo>
                  <a:lnTo>
                    <a:pt x="63" y="22"/>
                  </a:lnTo>
                  <a:cubicBezTo>
                    <a:pt x="139" y="201"/>
                    <a:pt x="186" y="360"/>
                    <a:pt x="215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3" name="Freeform 22">
              <a:extLst>
                <a:ext uri="{FF2B5EF4-FFF2-40B4-BE49-F238E27FC236}">
                  <a16:creationId xmlns:a16="http://schemas.microsoft.com/office/drawing/2014/main" id="{33E83F87-C695-9B43-9E59-C0F9BB767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571" y="1552828"/>
              <a:ext cx="276203" cy="357043"/>
            </a:xfrm>
            <a:custGeom>
              <a:avLst/>
              <a:gdLst>
                <a:gd name="T0" fmla="*/ 267 w 634"/>
                <a:gd name="T1" fmla="*/ 813 h 822"/>
                <a:gd name="T2" fmla="*/ 267 w 634"/>
                <a:gd name="T3" fmla="*/ 813 h 822"/>
                <a:gd name="T4" fmla="*/ 237 w 634"/>
                <a:gd name="T5" fmla="*/ 821 h 822"/>
                <a:gd name="T6" fmla="*/ 237 w 634"/>
                <a:gd name="T7" fmla="*/ 821 h 822"/>
                <a:gd name="T8" fmla="*/ 210 w 634"/>
                <a:gd name="T9" fmla="*/ 792 h 822"/>
                <a:gd name="T10" fmla="*/ 210 w 634"/>
                <a:gd name="T11" fmla="*/ 792 h 822"/>
                <a:gd name="T12" fmla="*/ 445 w 634"/>
                <a:gd name="T13" fmla="*/ 0 h 822"/>
                <a:gd name="T14" fmla="*/ 445 w 634"/>
                <a:gd name="T15" fmla="*/ 0 h 822"/>
                <a:gd name="T16" fmla="*/ 267 w 634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4" h="822">
                  <a:moveTo>
                    <a:pt x="267" y="813"/>
                  </a:moveTo>
                  <a:lnTo>
                    <a:pt x="267" y="813"/>
                  </a:lnTo>
                  <a:cubicBezTo>
                    <a:pt x="258" y="816"/>
                    <a:pt x="248" y="818"/>
                    <a:pt x="237" y="821"/>
                  </a:cubicBezTo>
                  <a:lnTo>
                    <a:pt x="237" y="821"/>
                  </a:lnTo>
                  <a:cubicBezTo>
                    <a:pt x="237" y="821"/>
                    <a:pt x="226" y="811"/>
                    <a:pt x="210" y="792"/>
                  </a:cubicBezTo>
                  <a:lnTo>
                    <a:pt x="210" y="792"/>
                  </a:lnTo>
                  <a:cubicBezTo>
                    <a:pt x="142" y="708"/>
                    <a:pt x="0" y="442"/>
                    <a:pt x="445" y="0"/>
                  </a:cubicBezTo>
                  <a:lnTo>
                    <a:pt x="445" y="0"/>
                  </a:lnTo>
                  <a:cubicBezTo>
                    <a:pt x="445" y="0"/>
                    <a:pt x="633" y="698"/>
                    <a:pt x="267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4" name="Freeform 23">
              <a:extLst>
                <a:ext uri="{FF2B5EF4-FFF2-40B4-BE49-F238E27FC236}">
                  <a16:creationId xmlns:a16="http://schemas.microsoft.com/office/drawing/2014/main" id="{34B7C0A1-8232-2545-9116-A0ADC2B73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052" y="1686124"/>
              <a:ext cx="80956" cy="223747"/>
            </a:xfrm>
            <a:custGeom>
              <a:avLst/>
              <a:gdLst>
                <a:gd name="T0" fmla="*/ 57 w 187"/>
                <a:gd name="T1" fmla="*/ 507 h 516"/>
                <a:gd name="T2" fmla="*/ 57 w 187"/>
                <a:gd name="T3" fmla="*/ 507 h 516"/>
                <a:gd name="T4" fmla="*/ 27 w 187"/>
                <a:gd name="T5" fmla="*/ 515 h 516"/>
                <a:gd name="T6" fmla="*/ 27 w 187"/>
                <a:gd name="T7" fmla="*/ 515 h 516"/>
                <a:gd name="T8" fmla="*/ 0 w 187"/>
                <a:gd name="T9" fmla="*/ 486 h 516"/>
                <a:gd name="T10" fmla="*/ 0 w 187"/>
                <a:gd name="T11" fmla="*/ 486 h 516"/>
                <a:gd name="T12" fmla="*/ 123 w 187"/>
                <a:gd name="T13" fmla="*/ 28 h 516"/>
                <a:gd name="T14" fmla="*/ 123 w 187"/>
                <a:gd name="T15" fmla="*/ 28 h 516"/>
                <a:gd name="T16" fmla="*/ 158 w 187"/>
                <a:gd name="T17" fmla="*/ 4 h 516"/>
                <a:gd name="T18" fmla="*/ 158 w 187"/>
                <a:gd name="T19" fmla="*/ 4 h 516"/>
                <a:gd name="T20" fmla="*/ 183 w 187"/>
                <a:gd name="T21" fmla="*/ 39 h 516"/>
                <a:gd name="T22" fmla="*/ 183 w 187"/>
                <a:gd name="T23" fmla="*/ 39 h 516"/>
                <a:gd name="T24" fmla="*/ 57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57" y="507"/>
                  </a:moveTo>
                  <a:lnTo>
                    <a:pt x="57" y="507"/>
                  </a:lnTo>
                  <a:cubicBezTo>
                    <a:pt x="48" y="510"/>
                    <a:pt x="38" y="512"/>
                    <a:pt x="27" y="515"/>
                  </a:cubicBezTo>
                  <a:lnTo>
                    <a:pt x="27" y="515"/>
                  </a:lnTo>
                  <a:cubicBezTo>
                    <a:pt x="27" y="515"/>
                    <a:pt x="16" y="505"/>
                    <a:pt x="0" y="486"/>
                  </a:cubicBezTo>
                  <a:lnTo>
                    <a:pt x="0" y="486"/>
                  </a:lnTo>
                  <a:cubicBezTo>
                    <a:pt x="43" y="370"/>
                    <a:pt x="90" y="214"/>
                    <a:pt x="123" y="28"/>
                  </a:cubicBezTo>
                  <a:lnTo>
                    <a:pt x="123" y="28"/>
                  </a:lnTo>
                  <a:cubicBezTo>
                    <a:pt x="126" y="11"/>
                    <a:pt x="142" y="0"/>
                    <a:pt x="158" y="4"/>
                  </a:cubicBezTo>
                  <a:lnTo>
                    <a:pt x="158" y="4"/>
                  </a:lnTo>
                  <a:cubicBezTo>
                    <a:pt x="175" y="7"/>
                    <a:pt x="186" y="23"/>
                    <a:pt x="183" y="39"/>
                  </a:cubicBezTo>
                  <a:lnTo>
                    <a:pt x="183" y="39"/>
                  </a:lnTo>
                  <a:cubicBezTo>
                    <a:pt x="149" y="229"/>
                    <a:pt x="101" y="388"/>
                    <a:pt x="57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5" name="Freeform 24">
              <a:extLst>
                <a:ext uri="{FF2B5EF4-FFF2-40B4-BE49-F238E27FC236}">
                  <a16:creationId xmlns:a16="http://schemas.microsoft.com/office/drawing/2014/main" id="{CEAA8EB8-3095-3C47-BC33-2C30F4175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034" y="1690885"/>
              <a:ext cx="309539" cy="260245"/>
            </a:xfrm>
            <a:custGeom>
              <a:avLst/>
              <a:gdLst>
                <a:gd name="T0" fmla="*/ 55 w 712"/>
                <a:gd name="T1" fmla="*/ 512 h 594"/>
                <a:gd name="T2" fmla="*/ 55 w 712"/>
                <a:gd name="T3" fmla="*/ 512 h 594"/>
                <a:gd name="T4" fmla="*/ 61 w 712"/>
                <a:gd name="T5" fmla="*/ 543 h 594"/>
                <a:gd name="T6" fmla="*/ 61 w 712"/>
                <a:gd name="T7" fmla="*/ 543 h 594"/>
                <a:gd name="T8" fmla="*/ 99 w 712"/>
                <a:gd name="T9" fmla="*/ 555 h 594"/>
                <a:gd name="T10" fmla="*/ 99 w 712"/>
                <a:gd name="T11" fmla="*/ 555 h 594"/>
                <a:gd name="T12" fmla="*/ 711 w 712"/>
                <a:gd name="T13" fmla="*/ 0 h 594"/>
                <a:gd name="T14" fmla="*/ 711 w 712"/>
                <a:gd name="T15" fmla="*/ 0 h 594"/>
                <a:gd name="T16" fmla="*/ 55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55" y="512"/>
                  </a:moveTo>
                  <a:lnTo>
                    <a:pt x="55" y="512"/>
                  </a:lnTo>
                  <a:cubicBezTo>
                    <a:pt x="56" y="522"/>
                    <a:pt x="58" y="532"/>
                    <a:pt x="61" y="543"/>
                  </a:cubicBezTo>
                  <a:lnTo>
                    <a:pt x="61" y="543"/>
                  </a:lnTo>
                  <a:cubicBezTo>
                    <a:pt x="61" y="543"/>
                    <a:pt x="75" y="549"/>
                    <a:pt x="99" y="555"/>
                  </a:cubicBezTo>
                  <a:lnTo>
                    <a:pt x="99" y="555"/>
                  </a:lnTo>
                  <a:cubicBezTo>
                    <a:pt x="204" y="580"/>
                    <a:pt x="505" y="593"/>
                    <a:pt x="711" y="0"/>
                  </a:cubicBezTo>
                  <a:lnTo>
                    <a:pt x="711" y="0"/>
                  </a:lnTo>
                  <a:cubicBezTo>
                    <a:pt x="711" y="0"/>
                    <a:pt x="0" y="133"/>
                    <a:pt x="55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6" name="Freeform 25">
              <a:extLst>
                <a:ext uri="{FF2B5EF4-FFF2-40B4-BE49-F238E27FC236}">
                  <a16:creationId xmlns:a16="http://schemas.microsoft.com/office/drawing/2014/main" id="{FED598FD-10B5-2344-81FE-F70F88745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845" y="1771815"/>
              <a:ext cx="182548" cy="161859"/>
            </a:xfrm>
            <a:custGeom>
              <a:avLst/>
              <a:gdLst>
                <a:gd name="T0" fmla="*/ 0 w 421"/>
                <a:gd name="T1" fmla="*/ 326 h 370"/>
                <a:gd name="T2" fmla="*/ 0 w 421"/>
                <a:gd name="T3" fmla="*/ 326 h 370"/>
                <a:gd name="T4" fmla="*/ 6 w 421"/>
                <a:gd name="T5" fmla="*/ 357 h 370"/>
                <a:gd name="T6" fmla="*/ 6 w 421"/>
                <a:gd name="T7" fmla="*/ 357 h 370"/>
                <a:gd name="T8" fmla="*/ 44 w 421"/>
                <a:gd name="T9" fmla="*/ 369 h 370"/>
                <a:gd name="T10" fmla="*/ 44 w 421"/>
                <a:gd name="T11" fmla="*/ 369 h 370"/>
                <a:gd name="T12" fmla="*/ 403 w 421"/>
                <a:gd name="T13" fmla="*/ 60 h 370"/>
                <a:gd name="T14" fmla="*/ 403 w 421"/>
                <a:gd name="T15" fmla="*/ 60 h 370"/>
                <a:gd name="T16" fmla="*/ 410 w 421"/>
                <a:gd name="T17" fmla="*/ 17 h 370"/>
                <a:gd name="T18" fmla="*/ 410 w 421"/>
                <a:gd name="T19" fmla="*/ 17 h 370"/>
                <a:gd name="T20" fmla="*/ 367 w 421"/>
                <a:gd name="T21" fmla="*/ 10 h 370"/>
                <a:gd name="T22" fmla="*/ 367 w 421"/>
                <a:gd name="T23" fmla="*/ 10 h 370"/>
                <a:gd name="T24" fmla="*/ 0 w 421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370">
                  <a:moveTo>
                    <a:pt x="0" y="326"/>
                  </a:moveTo>
                  <a:lnTo>
                    <a:pt x="0" y="326"/>
                  </a:lnTo>
                  <a:cubicBezTo>
                    <a:pt x="1" y="336"/>
                    <a:pt x="3" y="346"/>
                    <a:pt x="6" y="357"/>
                  </a:cubicBezTo>
                  <a:lnTo>
                    <a:pt x="6" y="357"/>
                  </a:lnTo>
                  <a:cubicBezTo>
                    <a:pt x="6" y="357"/>
                    <a:pt x="20" y="363"/>
                    <a:pt x="44" y="369"/>
                  </a:cubicBezTo>
                  <a:lnTo>
                    <a:pt x="44" y="369"/>
                  </a:lnTo>
                  <a:cubicBezTo>
                    <a:pt x="130" y="280"/>
                    <a:pt x="250" y="170"/>
                    <a:pt x="403" y="60"/>
                  </a:cubicBezTo>
                  <a:lnTo>
                    <a:pt x="403" y="60"/>
                  </a:lnTo>
                  <a:cubicBezTo>
                    <a:pt x="416" y="50"/>
                    <a:pt x="420" y="31"/>
                    <a:pt x="410" y="17"/>
                  </a:cubicBezTo>
                  <a:lnTo>
                    <a:pt x="410" y="17"/>
                  </a:lnTo>
                  <a:cubicBezTo>
                    <a:pt x="400" y="4"/>
                    <a:pt x="381" y="0"/>
                    <a:pt x="367" y="10"/>
                  </a:cubicBezTo>
                  <a:lnTo>
                    <a:pt x="367" y="10"/>
                  </a:lnTo>
                  <a:cubicBezTo>
                    <a:pt x="210" y="124"/>
                    <a:pt x="88" y="236"/>
                    <a:pt x="0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7" name="Freeform 26">
              <a:extLst>
                <a:ext uri="{FF2B5EF4-FFF2-40B4-BE49-F238E27FC236}">
                  <a16:creationId xmlns:a16="http://schemas.microsoft.com/office/drawing/2014/main" id="{DF5EAA8C-FBAD-D648-8B5C-40C67CC84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758" y="1551242"/>
              <a:ext cx="290489" cy="349109"/>
            </a:xfrm>
            <a:custGeom>
              <a:avLst/>
              <a:gdLst>
                <a:gd name="T0" fmla="*/ 243 w 671"/>
                <a:gd name="T1" fmla="*/ 777 h 802"/>
                <a:gd name="T2" fmla="*/ 243 w 671"/>
                <a:gd name="T3" fmla="*/ 777 h 802"/>
                <a:gd name="T4" fmla="*/ 263 w 671"/>
                <a:gd name="T5" fmla="*/ 801 h 802"/>
                <a:gd name="T6" fmla="*/ 263 w 671"/>
                <a:gd name="T7" fmla="*/ 801 h 802"/>
                <a:gd name="T8" fmla="*/ 303 w 671"/>
                <a:gd name="T9" fmla="*/ 791 h 802"/>
                <a:gd name="T10" fmla="*/ 303 w 671"/>
                <a:gd name="T11" fmla="*/ 791 h 802"/>
                <a:gd name="T12" fmla="*/ 540 w 671"/>
                <a:gd name="T13" fmla="*/ 0 h 802"/>
                <a:gd name="T14" fmla="*/ 540 w 671"/>
                <a:gd name="T15" fmla="*/ 0 h 802"/>
                <a:gd name="T16" fmla="*/ 243 w 671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802">
                  <a:moveTo>
                    <a:pt x="243" y="777"/>
                  </a:moveTo>
                  <a:lnTo>
                    <a:pt x="243" y="777"/>
                  </a:lnTo>
                  <a:cubicBezTo>
                    <a:pt x="249" y="786"/>
                    <a:pt x="256" y="793"/>
                    <a:pt x="263" y="801"/>
                  </a:cubicBezTo>
                  <a:lnTo>
                    <a:pt x="263" y="801"/>
                  </a:lnTo>
                  <a:cubicBezTo>
                    <a:pt x="263" y="801"/>
                    <a:pt x="278" y="799"/>
                    <a:pt x="303" y="791"/>
                  </a:cubicBezTo>
                  <a:lnTo>
                    <a:pt x="303" y="791"/>
                  </a:lnTo>
                  <a:cubicBezTo>
                    <a:pt x="405" y="759"/>
                    <a:pt x="670" y="614"/>
                    <a:pt x="540" y="0"/>
                  </a:cubicBezTo>
                  <a:lnTo>
                    <a:pt x="540" y="0"/>
                  </a:lnTo>
                  <a:cubicBezTo>
                    <a:pt x="540" y="0"/>
                    <a:pt x="0" y="481"/>
                    <a:pt x="243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8" name="Freeform 27">
              <a:extLst>
                <a:ext uri="{FF2B5EF4-FFF2-40B4-BE49-F238E27FC236}">
                  <a16:creationId xmlns:a16="http://schemas.microsoft.com/office/drawing/2014/main" id="{322ACAFD-5BEA-DB45-98CE-5BC38EB4B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111" y="1678191"/>
              <a:ext cx="95243" cy="220573"/>
            </a:xfrm>
            <a:custGeom>
              <a:avLst/>
              <a:gdLst>
                <a:gd name="T0" fmla="*/ 0 w 215"/>
                <a:gd name="T1" fmla="*/ 482 h 507"/>
                <a:gd name="T2" fmla="*/ 0 w 215"/>
                <a:gd name="T3" fmla="*/ 482 h 507"/>
                <a:gd name="T4" fmla="*/ 20 w 215"/>
                <a:gd name="T5" fmla="*/ 506 h 507"/>
                <a:gd name="T6" fmla="*/ 20 w 215"/>
                <a:gd name="T7" fmla="*/ 506 h 507"/>
                <a:gd name="T8" fmla="*/ 60 w 215"/>
                <a:gd name="T9" fmla="*/ 496 h 507"/>
                <a:gd name="T10" fmla="*/ 60 w 215"/>
                <a:gd name="T11" fmla="*/ 496 h 507"/>
                <a:gd name="T12" fmla="*/ 207 w 215"/>
                <a:gd name="T13" fmla="*/ 47 h 507"/>
                <a:gd name="T14" fmla="*/ 207 w 215"/>
                <a:gd name="T15" fmla="*/ 47 h 507"/>
                <a:gd name="T16" fmla="*/ 191 w 215"/>
                <a:gd name="T17" fmla="*/ 7 h 507"/>
                <a:gd name="T18" fmla="*/ 191 w 215"/>
                <a:gd name="T19" fmla="*/ 7 h 507"/>
                <a:gd name="T20" fmla="*/ 151 w 215"/>
                <a:gd name="T21" fmla="*/ 22 h 507"/>
                <a:gd name="T22" fmla="*/ 151 w 215"/>
                <a:gd name="T23" fmla="*/ 22 h 507"/>
                <a:gd name="T24" fmla="*/ 0 w 215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507">
                  <a:moveTo>
                    <a:pt x="0" y="482"/>
                  </a:moveTo>
                  <a:lnTo>
                    <a:pt x="0" y="482"/>
                  </a:lnTo>
                  <a:cubicBezTo>
                    <a:pt x="6" y="491"/>
                    <a:pt x="13" y="498"/>
                    <a:pt x="20" y="506"/>
                  </a:cubicBezTo>
                  <a:lnTo>
                    <a:pt x="20" y="506"/>
                  </a:lnTo>
                  <a:cubicBezTo>
                    <a:pt x="20" y="506"/>
                    <a:pt x="35" y="504"/>
                    <a:pt x="60" y="496"/>
                  </a:cubicBezTo>
                  <a:lnTo>
                    <a:pt x="60" y="496"/>
                  </a:lnTo>
                  <a:cubicBezTo>
                    <a:pt x="88" y="376"/>
                    <a:pt x="133" y="220"/>
                    <a:pt x="207" y="47"/>
                  </a:cubicBezTo>
                  <a:lnTo>
                    <a:pt x="207" y="47"/>
                  </a:lnTo>
                  <a:cubicBezTo>
                    <a:pt x="214" y="31"/>
                    <a:pt x="207" y="13"/>
                    <a:pt x="191" y="7"/>
                  </a:cubicBezTo>
                  <a:lnTo>
                    <a:pt x="191" y="7"/>
                  </a:lnTo>
                  <a:cubicBezTo>
                    <a:pt x="176" y="0"/>
                    <a:pt x="158" y="7"/>
                    <a:pt x="151" y="22"/>
                  </a:cubicBezTo>
                  <a:lnTo>
                    <a:pt x="151" y="22"/>
                  </a:lnTo>
                  <a:cubicBezTo>
                    <a:pt x="75" y="201"/>
                    <a:pt x="28" y="360"/>
                    <a:pt x="0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9" name="Freeform 28">
              <a:extLst>
                <a:ext uri="{FF2B5EF4-FFF2-40B4-BE49-F238E27FC236}">
                  <a16:creationId xmlns:a16="http://schemas.microsoft.com/office/drawing/2014/main" id="{9FE8943D-7528-3E43-84D7-51DC56DA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27" y="1552828"/>
              <a:ext cx="276203" cy="357043"/>
            </a:xfrm>
            <a:custGeom>
              <a:avLst/>
              <a:gdLst>
                <a:gd name="T0" fmla="*/ 365 w 633"/>
                <a:gd name="T1" fmla="*/ 813 h 822"/>
                <a:gd name="T2" fmla="*/ 365 w 633"/>
                <a:gd name="T3" fmla="*/ 813 h 822"/>
                <a:gd name="T4" fmla="*/ 395 w 633"/>
                <a:gd name="T5" fmla="*/ 821 h 822"/>
                <a:gd name="T6" fmla="*/ 395 w 633"/>
                <a:gd name="T7" fmla="*/ 821 h 822"/>
                <a:gd name="T8" fmla="*/ 422 w 633"/>
                <a:gd name="T9" fmla="*/ 792 h 822"/>
                <a:gd name="T10" fmla="*/ 422 w 633"/>
                <a:gd name="T11" fmla="*/ 792 h 822"/>
                <a:gd name="T12" fmla="*/ 187 w 633"/>
                <a:gd name="T13" fmla="*/ 0 h 822"/>
                <a:gd name="T14" fmla="*/ 187 w 633"/>
                <a:gd name="T15" fmla="*/ 0 h 822"/>
                <a:gd name="T16" fmla="*/ 365 w 633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3" h="822">
                  <a:moveTo>
                    <a:pt x="365" y="813"/>
                  </a:moveTo>
                  <a:lnTo>
                    <a:pt x="365" y="813"/>
                  </a:lnTo>
                  <a:cubicBezTo>
                    <a:pt x="374" y="816"/>
                    <a:pt x="384" y="818"/>
                    <a:pt x="395" y="821"/>
                  </a:cubicBezTo>
                  <a:lnTo>
                    <a:pt x="395" y="821"/>
                  </a:lnTo>
                  <a:cubicBezTo>
                    <a:pt x="395" y="821"/>
                    <a:pt x="406" y="811"/>
                    <a:pt x="422" y="792"/>
                  </a:cubicBezTo>
                  <a:lnTo>
                    <a:pt x="422" y="792"/>
                  </a:lnTo>
                  <a:cubicBezTo>
                    <a:pt x="490" y="708"/>
                    <a:pt x="632" y="442"/>
                    <a:pt x="187" y="0"/>
                  </a:cubicBezTo>
                  <a:lnTo>
                    <a:pt x="187" y="0"/>
                  </a:lnTo>
                  <a:cubicBezTo>
                    <a:pt x="187" y="0"/>
                    <a:pt x="0" y="698"/>
                    <a:pt x="365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90" name="Freeform 29">
              <a:extLst>
                <a:ext uri="{FF2B5EF4-FFF2-40B4-BE49-F238E27FC236}">
                  <a16:creationId xmlns:a16="http://schemas.microsoft.com/office/drawing/2014/main" id="{8F2BACE7-1AC4-6848-9153-42D4A55E4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107" y="1686124"/>
              <a:ext cx="80956" cy="223747"/>
            </a:xfrm>
            <a:custGeom>
              <a:avLst/>
              <a:gdLst>
                <a:gd name="T0" fmla="*/ 129 w 187"/>
                <a:gd name="T1" fmla="*/ 507 h 516"/>
                <a:gd name="T2" fmla="*/ 129 w 187"/>
                <a:gd name="T3" fmla="*/ 507 h 516"/>
                <a:gd name="T4" fmla="*/ 159 w 187"/>
                <a:gd name="T5" fmla="*/ 515 h 516"/>
                <a:gd name="T6" fmla="*/ 159 w 187"/>
                <a:gd name="T7" fmla="*/ 515 h 516"/>
                <a:gd name="T8" fmla="*/ 186 w 187"/>
                <a:gd name="T9" fmla="*/ 486 h 516"/>
                <a:gd name="T10" fmla="*/ 186 w 187"/>
                <a:gd name="T11" fmla="*/ 486 h 516"/>
                <a:gd name="T12" fmla="*/ 63 w 187"/>
                <a:gd name="T13" fmla="*/ 28 h 516"/>
                <a:gd name="T14" fmla="*/ 63 w 187"/>
                <a:gd name="T15" fmla="*/ 28 h 516"/>
                <a:gd name="T16" fmla="*/ 28 w 187"/>
                <a:gd name="T17" fmla="*/ 4 h 516"/>
                <a:gd name="T18" fmla="*/ 28 w 187"/>
                <a:gd name="T19" fmla="*/ 4 h 516"/>
                <a:gd name="T20" fmla="*/ 3 w 187"/>
                <a:gd name="T21" fmla="*/ 39 h 516"/>
                <a:gd name="T22" fmla="*/ 3 w 187"/>
                <a:gd name="T23" fmla="*/ 39 h 516"/>
                <a:gd name="T24" fmla="*/ 129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129" y="507"/>
                  </a:moveTo>
                  <a:lnTo>
                    <a:pt x="129" y="507"/>
                  </a:lnTo>
                  <a:cubicBezTo>
                    <a:pt x="138" y="510"/>
                    <a:pt x="148" y="512"/>
                    <a:pt x="159" y="515"/>
                  </a:cubicBezTo>
                  <a:lnTo>
                    <a:pt x="159" y="515"/>
                  </a:lnTo>
                  <a:cubicBezTo>
                    <a:pt x="159" y="515"/>
                    <a:pt x="170" y="505"/>
                    <a:pt x="186" y="486"/>
                  </a:cubicBezTo>
                  <a:lnTo>
                    <a:pt x="186" y="486"/>
                  </a:lnTo>
                  <a:cubicBezTo>
                    <a:pt x="143" y="370"/>
                    <a:pt x="96" y="214"/>
                    <a:pt x="63" y="28"/>
                  </a:cubicBezTo>
                  <a:lnTo>
                    <a:pt x="63" y="28"/>
                  </a:lnTo>
                  <a:cubicBezTo>
                    <a:pt x="60" y="11"/>
                    <a:pt x="44" y="0"/>
                    <a:pt x="28" y="4"/>
                  </a:cubicBezTo>
                  <a:lnTo>
                    <a:pt x="28" y="4"/>
                  </a:lnTo>
                  <a:cubicBezTo>
                    <a:pt x="11" y="7"/>
                    <a:pt x="0" y="23"/>
                    <a:pt x="3" y="39"/>
                  </a:cubicBezTo>
                  <a:lnTo>
                    <a:pt x="3" y="39"/>
                  </a:lnTo>
                  <a:cubicBezTo>
                    <a:pt x="37" y="229"/>
                    <a:pt x="85" y="388"/>
                    <a:pt x="129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1" name="Freeform 30">
              <a:extLst>
                <a:ext uri="{FF2B5EF4-FFF2-40B4-BE49-F238E27FC236}">
                  <a16:creationId xmlns:a16="http://schemas.microsoft.com/office/drawing/2014/main" id="{727742FE-EB46-004D-86E3-4E85871C1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122" y="2641802"/>
              <a:ext cx="718080" cy="455039"/>
            </a:xfrm>
            <a:custGeom>
              <a:avLst/>
              <a:gdLst>
                <a:gd name="T0" fmla="*/ 717644 w 1648"/>
                <a:gd name="T1" fmla="*/ 265875 h 1044"/>
                <a:gd name="T2" fmla="*/ 717644 w 1648"/>
                <a:gd name="T3" fmla="*/ 265875 h 1044"/>
                <a:gd name="T4" fmla="*/ 90631 w 1648"/>
                <a:gd name="T5" fmla="*/ 454603 h 1044"/>
                <a:gd name="T6" fmla="*/ 90631 w 1648"/>
                <a:gd name="T7" fmla="*/ 454603 h 1044"/>
                <a:gd name="T8" fmla="*/ 247058 w 1648"/>
                <a:gd name="T9" fmla="*/ 265875 h 1044"/>
                <a:gd name="T10" fmla="*/ 247058 w 1648"/>
                <a:gd name="T11" fmla="*/ 265875 h 1044"/>
                <a:gd name="T12" fmla="*/ 0 w 1648"/>
                <a:gd name="T13" fmla="*/ 288976 h 1044"/>
                <a:gd name="T14" fmla="*/ 0 w 1648"/>
                <a:gd name="T15" fmla="*/ 288976 h 1044"/>
                <a:gd name="T16" fmla="*/ 494116 w 1648"/>
                <a:gd name="T17" fmla="*/ 0 h 1044"/>
                <a:gd name="T18" fmla="*/ 494116 w 1648"/>
                <a:gd name="T19" fmla="*/ 0 h 1044"/>
                <a:gd name="T20" fmla="*/ 717644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1647" y="610"/>
                  </a:moveTo>
                  <a:lnTo>
                    <a:pt x="1647" y="610"/>
                  </a:lnTo>
                  <a:cubicBezTo>
                    <a:pt x="1647" y="610"/>
                    <a:pt x="730" y="725"/>
                    <a:pt x="208" y="1043"/>
                  </a:cubicBezTo>
                  <a:cubicBezTo>
                    <a:pt x="208" y="1043"/>
                    <a:pt x="385" y="729"/>
                    <a:pt x="567" y="610"/>
                  </a:cubicBezTo>
                  <a:cubicBezTo>
                    <a:pt x="567" y="610"/>
                    <a:pt x="304" y="577"/>
                    <a:pt x="0" y="663"/>
                  </a:cubicBezTo>
                  <a:cubicBezTo>
                    <a:pt x="0" y="663"/>
                    <a:pt x="438" y="86"/>
                    <a:pt x="1134" y="0"/>
                  </a:cubicBezTo>
                  <a:cubicBezTo>
                    <a:pt x="1134" y="0"/>
                    <a:pt x="1623" y="360"/>
                    <a:pt x="1647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31">
              <a:extLst>
                <a:ext uri="{FF2B5EF4-FFF2-40B4-BE49-F238E27FC236}">
                  <a16:creationId xmlns:a16="http://schemas.microsoft.com/office/drawing/2014/main" id="{2996E046-A523-1740-B615-AD124E39F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795" y="2685844"/>
              <a:ext cx="273029" cy="238029"/>
            </a:xfrm>
            <a:custGeom>
              <a:avLst/>
              <a:gdLst>
                <a:gd name="T0" fmla="*/ 0 w 625"/>
                <a:gd name="T1" fmla="*/ 99 h 549"/>
                <a:gd name="T2" fmla="*/ 0 w 625"/>
                <a:gd name="T3" fmla="*/ 99 h 549"/>
                <a:gd name="T4" fmla="*/ 455 w 625"/>
                <a:gd name="T5" fmla="*/ 507 h 549"/>
                <a:gd name="T6" fmla="*/ 455 w 625"/>
                <a:gd name="T7" fmla="*/ 507 h 549"/>
                <a:gd name="T8" fmla="*/ 489 w 625"/>
                <a:gd name="T9" fmla="*/ 0 h 549"/>
                <a:gd name="T10" fmla="*/ 0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0" y="99"/>
                  </a:moveTo>
                  <a:lnTo>
                    <a:pt x="0" y="99"/>
                  </a:lnTo>
                  <a:cubicBezTo>
                    <a:pt x="0" y="99"/>
                    <a:pt x="286" y="467"/>
                    <a:pt x="455" y="507"/>
                  </a:cubicBezTo>
                  <a:lnTo>
                    <a:pt x="455" y="507"/>
                  </a:lnTo>
                  <a:cubicBezTo>
                    <a:pt x="624" y="548"/>
                    <a:pt x="611" y="291"/>
                    <a:pt x="489" y="0"/>
                  </a:cubicBezTo>
                  <a:lnTo>
                    <a:pt x="0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43B40D42-60EA-9B46-BBE6-C2E8AA496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321" y="2265481"/>
              <a:ext cx="696959" cy="551039"/>
            </a:xfrm>
            <a:custGeom>
              <a:avLst/>
              <a:gdLst>
                <a:gd name="T0" fmla="*/ 193165 w 1602"/>
                <a:gd name="T1" fmla="*/ 24394 h 1265"/>
                <a:gd name="T2" fmla="*/ 193165 w 1602"/>
                <a:gd name="T3" fmla="*/ 24394 h 1265"/>
                <a:gd name="T4" fmla="*/ 14792 w 1602"/>
                <a:gd name="T5" fmla="*/ 74053 h 1265"/>
                <a:gd name="T6" fmla="*/ 14792 w 1602"/>
                <a:gd name="T7" fmla="*/ 74053 h 1265"/>
                <a:gd name="T8" fmla="*/ 114420 w 1602"/>
                <a:gd name="T9" fmla="*/ 488748 h 1265"/>
                <a:gd name="T10" fmla="*/ 114420 w 1602"/>
                <a:gd name="T11" fmla="*/ 488748 h 1265"/>
                <a:gd name="T12" fmla="*/ 696524 w 1602"/>
                <a:gd name="T13" fmla="*/ 436040 h 1265"/>
                <a:gd name="T14" fmla="*/ 682602 w 1602"/>
                <a:gd name="T15" fmla="*/ 250908 h 1265"/>
                <a:gd name="T16" fmla="*/ 193165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444" y="56"/>
                  </a:moveTo>
                  <a:lnTo>
                    <a:pt x="444" y="56"/>
                  </a:lnTo>
                  <a:cubicBezTo>
                    <a:pt x="444" y="56"/>
                    <a:pt x="68" y="0"/>
                    <a:pt x="34" y="170"/>
                  </a:cubicBezTo>
                  <a:cubicBezTo>
                    <a:pt x="0" y="339"/>
                    <a:pt x="61" y="980"/>
                    <a:pt x="263" y="1122"/>
                  </a:cubicBezTo>
                  <a:cubicBezTo>
                    <a:pt x="466" y="1264"/>
                    <a:pt x="1601" y="1001"/>
                    <a:pt x="1601" y="1001"/>
                  </a:cubicBezTo>
                  <a:lnTo>
                    <a:pt x="1569" y="576"/>
                  </a:lnTo>
                  <a:lnTo>
                    <a:pt x="444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33">
              <a:extLst>
                <a:ext uri="{FF2B5EF4-FFF2-40B4-BE49-F238E27FC236}">
                  <a16:creationId xmlns:a16="http://schemas.microsoft.com/office/drawing/2014/main" id="{BE070BD0-0C7E-8F4D-A66C-EEE02BA2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548" y="2289130"/>
              <a:ext cx="461926" cy="279287"/>
            </a:xfrm>
            <a:custGeom>
              <a:avLst/>
              <a:gdLst>
                <a:gd name="T0" fmla="*/ 0 w 1058"/>
                <a:gd name="T1" fmla="*/ 448 h 646"/>
                <a:gd name="T2" fmla="*/ 0 w 1058"/>
                <a:gd name="T3" fmla="*/ 448 h 646"/>
                <a:gd name="T4" fmla="*/ 1057 w 1058"/>
                <a:gd name="T5" fmla="*/ 520 h 646"/>
                <a:gd name="T6" fmla="*/ 969 w 1058"/>
                <a:gd name="T7" fmla="*/ 0 h 646"/>
                <a:gd name="T8" fmla="*/ 969 w 1058"/>
                <a:gd name="T9" fmla="*/ 0 h 646"/>
                <a:gd name="T10" fmla="*/ 0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0" y="448"/>
                  </a:moveTo>
                  <a:lnTo>
                    <a:pt x="0" y="448"/>
                  </a:lnTo>
                  <a:cubicBezTo>
                    <a:pt x="0" y="448"/>
                    <a:pt x="528" y="645"/>
                    <a:pt x="1057" y="520"/>
                  </a:cubicBezTo>
                  <a:lnTo>
                    <a:pt x="969" y="0"/>
                  </a:lnTo>
                  <a:lnTo>
                    <a:pt x="969" y="0"/>
                  </a:lnTo>
                  <a:cubicBezTo>
                    <a:pt x="969" y="0"/>
                    <a:pt x="321" y="78"/>
                    <a:pt x="0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A554113D-3855-D94A-A41D-492B087C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802" y="2641802"/>
              <a:ext cx="718080" cy="455039"/>
            </a:xfrm>
            <a:custGeom>
              <a:avLst/>
              <a:gdLst>
                <a:gd name="T0" fmla="*/ 0 w 1648"/>
                <a:gd name="T1" fmla="*/ 265875 h 1044"/>
                <a:gd name="T2" fmla="*/ 0 w 1648"/>
                <a:gd name="T3" fmla="*/ 265875 h 1044"/>
                <a:gd name="T4" fmla="*/ 627013 w 1648"/>
                <a:gd name="T5" fmla="*/ 454603 h 1044"/>
                <a:gd name="T6" fmla="*/ 627013 w 1648"/>
                <a:gd name="T7" fmla="*/ 454603 h 1044"/>
                <a:gd name="T8" fmla="*/ 470151 w 1648"/>
                <a:gd name="T9" fmla="*/ 265875 h 1044"/>
                <a:gd name="T10" fmla="*/ 470151 w 1648"/>
                <a:gd name="T11" fmla="*/ 265875 h 1044"/>
                <a:gd name="T12" fmla="*/ 717644 w 1648"/>
                <a:gd name="T13" fmla="*/ 288976 h 1044"/>
                <a:gd name="T14" fmla="*/ 717644 w 1648"/>
                <a:gd name="T15" fmla="*/ 288976 h 1044"/>
                <a:gd name="T16" fmla="*/ 223529 w 1648"/>
                <a:gd name="T17" fmla="*/ 0 h 1044"/>
                <a:gd name="T18" fmla="*/ 223529 w 1648"/>
                <a:gd name="T19" fmla="*/ 0 h 1044"/>
                <a:gd name="T20" fmla="*/ 0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0" y="610"/>
                  </a:moveTo>
                  <a:lnTo>
                    <a:pt x="0" y="610"/>
                  </a:lnTo>
                  <a:cubicBezTo>
                    <a:pt x="0" y="610"/>
                    <a:pt x="917" y="725"/>
                    <a:pt x="1439" y="1043"/>
                  </a:cubicBezTo>
                  <a:cubicBezTo>
                    <a:pt x="1439" y="1043"/>
                    <a:pt x="1262" y="729"/>
                    <a:pt x="1079" y="610"/>
                  </a:cubicBezTo>
                  <a:cubicBezTo>
                    <a:pt x="1079" y="610"/>
                    <a:pt x="1343" y="577"/>
                    <a:pt x="1647" y="663"/>
                  </a:cubicBezTo>
                  <a:cubicBezTo>
                    <a:pt x="1647" y="663"/>
                    <a:pt x="1209" y="86"/>
                    <a:pt x="513" y="0"/>
                  </a:cubicBezTo>
                  <a:cubicBezTo>
                    <a:pt x="513" y="0"/>
                    <a:pt x="24" y="360"/>
                    <a:pt x="0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E72CD4F9-9E23-364F-A049-71E980267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179" y="2685844"/>
              <a:ext cx="273029" cy="238029"/>
            </a:xfrm>
            <a:custGeom>
              <a:avLst/>
              <a:gdLst>
                <a:gd name="T0" fmla="*/ 624 w 625"/>
                <a:gd name="T1" fmla="*/ 99 h 549"/>
                <a:gd name="T2" fmla="*/ 624 w 625"/>
                <a:gd name="T3" fmla="*/ 99 h 549"/>
                <a:gd name="T4" fmla="*/ 169 w 625"/>
                <a:gd name="T5" fmla="*/ 507 h 549"/>
                <a:gd name="T6" fmla="*/ 169 w 625"/>
                <a:gd name="T7" fmla="*/ 507 h 549"/>
                <a:gd name="T8" fmla="*/ 135 w 625"/>
                <a:gd name="T9" fmla="*/ 0 h 549"/>
                <a:gd name="T10" fmla="*/ 624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624" y="99"/>
                  </a:moveTo>
                  <a:lnTo>
                    <a:pt x="624" y="99"/>
                  </a:lnTo>
                  <a:cubicBezTo>
                    <a:pt x="624" y="99"/>
                    <a:pt x="337" y="467"/>
                    <a:pt x="169" y="507"/>
                  </a:cubicBezTo>
                  <a:lnTo>
                    <a:pt x="169" y="507"/>
                  </a:lnTo>
                  <a:cubicBezTo>
                    <a:pt x="0" y="548"/>
                    <a:pt x="13" y="291"/>
                    <a:pt x="135" y="0"/>
                  </a:cubicBezTo>
                  <a:lnTo>
                    <a:pt x="624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DF45DEB8-7327-DE44-B5DA-D534887D5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2721" y="2265481"/>
              <a:ext cx="696961" cy="551039"/>
            </a:xfrm>
            <a:custGeom>
              <a:avLst/>
              <a:gdLst>
                <a:gd name="T0" fmla="*/ 503361 w 1602"/>
                <a:gd name="T1" fmla="*/ 24394 h 1265"/>
                <a:gd name="T2" fmla="*/ 503361 w 1602"/>
                <a:gd name="T3" fmla="*/ 24394 h 1265"/>
                <a:gd name="T4" fmla="*/ 681734 w 1602"/>
                <a:gd name="T5" fmla="*/ 74053 h 1265"/>
                <a:gd name="T6" fmla="*/ 681734 w 1602"/>
                <a:gd name="T7" fmla="*/ 74053 h 1265"/>
                <a:gd name="T8" fmla="*/ 581671 w 1602"/>
                <a:gd name="T9" fmla="*/ 488748 h 1265"/>
                <a:gd name="T10" fmla="*/ 581671 w 1602"/>
                <a:gd name="T11" fmla="*/ 488748 h 1265"/>
                <a:gd name="T12" fmla="*/ 0 w 1602"/>
                <a:gd name="T13" fmla="*/ 436040 h 1265"/>
                <a:gd name="T14" fmla="*/ 13922 w 1602"/>
                <a:gd name="T15" fmla="*/ 250908 h 1265"/>
                <a:gd name="T16" fmla="*/ 503361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1157" y="56"/>
                  </a:moveTo>
                  <a:lnTo>
                    <a:pt x="1157" y="56"/>
                  </a:lnTo>
                  <a:cubicBezTo>
                    <a:pt x="1157" y="56"/>
                    <a:pt x="1533" y="0"/>
                    <a:pt x="1567" y="170"/>
                  </a:cubicBezTo>
                  <a:cubicBezTo>
                    <a:pt x="1601" y="339"/>
                    <a:pt x="1540" y="980"/>
                    <a:pt x="1337" y="1122"/>
                  </a:cubicBezTo>
                  <a:cubicBezTo>
                    <a:pt x="1134" y="1264"/>
                    <a:pt x="0" y="1001"/>
                    <a:pt x="0" y="1001"/>
                  </a:cubicBezTo>
                  <a:lnTo>
                    <a:pt x="32" y="576"/>
                  </a:lnTo>
                  <a:lnTo>
                    <a:pt x="1157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D379B7A4-AC37-5648-A5E8-F8C3DEC2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5529" y="2289130"/>
              <a:ext cx="461927" cy="279287"/>
            </a:xfrm>
            <a:custGeom>
              <a:avLst/>
              <a:gdLst>
                <a:gd name="T0" fmla="*/ 1057 w 1058"/>
                <a:gd name="T1" fmla="*/ 448 h 646"/>
                <a:gd name="T2" fmla="*/ 1057 w 1058"/>
                <a:gd name="T3" fmla="*/ 448 h 646"/>
                <a:gd name="T4" fmla="*/ 0 w 1058"/>
                <a:gd name="T5" fmla="*/ 520 h 646"/>
                <a:gd name="T6" fmla="*/ 88 w 1058"/>
                <a:gd name="T7" fmla="*/ 0 h 646"/>
                <a:gd name="T8" fmla="*/ 88 w 1058"/>
                <a:gd name="T9" fmla="*/ 0 h 646"/>
                <a:gd name="T10" fmla="*/ 1057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1057" y="448"/>
                  </a:moveTo>
                  <a:lnTo>
                    <a:pt x="1057" y="448"/>
                  </a:lnTo>
                  <a:cubicBezTo>
                    <a:pt x="1057" y="448"/>
                    <a:pt x="528" y="645"/>
                    <a:pt x="0" y="520"/>
                  </a:cubicBezTo>
                  <a:lnTo>
                    <a:pt x="88" y="0"/>
                  </a:lnTo>
                  <a:lnTo>
                    <a:pt x="88" y="0"/>
                  </a:lnTo>
                  <a:cubicBezTo>
                    <a:pt x="88" y="0"/>
                    <a:pt x="736" y="78"/>
                    <a:pt x="1057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4D617030-E8E3-2341-896E-E7611109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761" y="1670281"/>
              <a:ext cx="2580480" cy="814080"/>
            </a:xfrm>
            <a:custGeom>
              <a:avLst/>
              <a:gdLst>
                <a:gd name="T0" fmla="*/ 2580045 w 5926"/>
                <a:gd name="T1" fmla="*/ 380281 h 1871"/>
                <a:gd name="T2" fmla="*/ 2514292 w 5926"/>
                <a:gd name="T3" fmla="*/ 813645 h 1871"/>
                <a:gd name="T4" fmla="*/ 2514292 w 5926"/>
                <a:gd name="T5" fmla="*/ 813645 h 1871"/>
                <a:gd name="T6" fmla="*/ 2053149 w 5926"/>
                <a:gd name="T7" fmla="*/ 651786 h 1871"/>
                <a:gd name="T8" fmla="*/ 2053149 w 5926"/>
                <a:gd name="T9" fmla="*/ 651786 h 1871"/>
                <a:gd name="T10" fmla="*/ 527331 w 5926"/>
                <a:gd name="T11" fmla="*/ 651786 h 1871"/>
                <a:gd name="T12" fmla="*/ 527331 w 5926"/>
                <a:gd name="T13" fmla="*/ 651786 h 1871"/>
                <a:gd name="T14" fmla="*/ 65753 w 5926"/>
                <a:gd name="T15" fmla="*/ 813645 h 1871"/>
                <a:gd name="T16" fmla="*/ 0 w 5926"/>
                <a:gd name="T17" fmla="*/ 380281 h 1871"/>
                <a:gd name="T18" fmla="*/ 0 w 5926"/>
                <a:gd name="T19" fmla="*/ 380281 h 1871"/>
                <a:gd name="T20" fmla="*/ 1290240 w 5926"/>
                <a:gd name="T21" fmla="*/ 0 h 1871"/>
                <a:gd name="T22" fmla="*/ 1290240 w 5926"/>
                <a:gd name="T23" fmla="*/ 0 h 1871"/>
                <a:gd name="T24" fmla="*/ 2580045 w 5926"/>
                <a:gd name="T25" fmla="*/ 380281 h 18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26" h="1871">
                  <a:moveTo>
                    <a:pt x="5925" y="874"/>
                  </a:moveTo>
                  <a:lnTo>
                    <a:pt x="5774" y="1870"/>
                  </a:lnTo>
                  <a:cubicBezTo>
                    <a:pt x="5446" y="1708"/>
                    <a:pt x="5076" y="1587"/>
                    <a:pt x="4715" y="1498"/>
                  </a:cubicBezTo>
                  <a:cubicBezTo>
                    <a:pt x="3564" y="1214"/>
                    <a:pt x="2361" y="1214"/>
                    <a:pt x="1211" y="1498"/>
                  </a:cubicBezTo>
                  <a:cubicBezTo>
                    <a:pt x="849" y="1587"/>
                    <a:pt x="479" y="1708"/>
                    <a:pt x="151" y="1870"/>
                  </a:cubicBezTo>
                  <a:lnTo>
                    <a:pt x="0" y="874"/>
                  </a:lnTo>
                  <a:cubicBezTo>
                    <a:pt x="0" y="874"/>
                    <a:pt x="774" y="0"/>
                    <a:pt x="2963" y="0"/>
                  </a:cubicBezTo>
                  <a:cubicBezTo>
                    <a:pt x="5248" y="0"/>
                    <a:pt x="5925" y="874"/>
                    <a:pt x="5925" y="87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331661" y="2642839"/>
            <a:ext cx="7528677" cy="153393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590616"/>
              </a:avLst>
            </a:prstTxWarp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1. </a:t>
            </a:r>
            <a:r>
              <a:rPr lang="ko-KR" altLang="en-US" sz="44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프로젝트 배경</a:t>
            </a:r>
            <a:endParaRPr lang="en-US" sz="4400" b="1" spc="300" dirty="0">
              <a:solidFill>
                <a:schemeClr val="bg1"/>
              </a:solidFill>
              <a:latin typeface="+mn-ea"/>
              <a:cs typeface="Arima Madurai Black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E07125-AB50-4450-BFFF-D05344DA2438}"/>
              </a:ext>
            </a:extLst>
          </p:cNvPr>
          <p:cNvSpPr txBox="1"/>
          <p:nvPr/>
        </p:nvSpPr>
        <p:spPr>
          <a:xfrm>
            <a:off x="4704939" y="3858609"/>
            <a:ext cx="3860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  <a:cs typeface="Arima Madurai Light" pitchFamily="2" charset="77"/>
              </a:rPr>
              <a:t>1.1 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프로젝트 개요</a:t>
            </a:r>
            <a:endParaRPr lang="en-US" sz="2000" dirty="0">
              <a:latin typeface="+mn-ea"/>
              <a:cs typeface="Arima Madurai Light" pitchFamily="2" charset="77"/>
            </a:endParaRPr>
          </a:p>
          <a:p>
            <a:r>
              <a:rPr lang="en-US" sz="2400" dirty="0">
                <a:latin typeface="+mn-ea"/>
                <a:cs typeface="Arima Madurai Light" pitchFamily="2" charset="77"/>
              </a:rPr>
              <a:t>1.2 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프로젝트 과정</a:t>
            </a: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62" y="2766408"/>
            <a:ext cx="46672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726" y="2794983"/>
            <a:ext cx="456247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690661" y="2766408"/>
            <a:ext cx="319302" cy="2971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9B29C-96B9-4453-89AD-1DC2AA83DE0A}"/>
              </a:ext>
            </a:extLst>
          </p:cNvPr>
          <p:cNvSpPr txBox="1"/>
          <p:nvPr/>
        </p:nvSpPr>
        <p:spPr>
          <a:xfrm>
            <a:off x="528301" y="990005"/>
            <a:ext cx="11135398" cy="160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3.3.5  </a:t>
            </a:r>
            <a:r>
              <a:rPr lang="en-US" altLang="ko-KR" sz="2000" b="1" dirty="0" err="1"/>
              <a:t>KoBERT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E. </a:t>
            </a:r>
            <a:r>
              <a:rPr lang="ko-KR" altLang="en-US" dirty="0"/>
              <a:t>모델선정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- 50epoch </a:t>
            </a:r>
            <a:r>
              <a:rPr lang="ko-KR" altLang="en-US" dirty="0"/>
              <a:t>결과 </a:t>
            </a:r>
            <a:r>
              <a:rPr lang="en-US" altLang="ko-KR" dirty="0"/>
              <a:t>20epoch</a:t>
            </a:r>
            <a:r>
              <a:rPr lang="ko-KR" altLang="en-US" dirty="0"/>
              <a:t>부터 과적합이 발생하는 것으로 판단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- 20epoch </a:t>
            </a:r>
            <a:r>
              <a:rPr lang="ko-KR" altLang="en-US" dirty="0"/>
              <a:t>모델을 선정하여 서비스에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3156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574" y="2330072"/>
            <a:ext cx="39147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b="-1963"/>
          <a:stretch/>
        </p:blipFill>
        <p:spPr bwMode="auto">
          <a:xfrm>
            <a:off x="927992" y="2330072"/>
            <a:ext cx="5168008" cy="353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프로젝트 과정">
            <a:extLst>
              <a:ext uri="{FF2B5EF4-FFF2-40B4-BE49-F238E27FC236}">
                <a16:creationId xmlns:a16="http://schemas.microsoft.com/office/drawing/2014/main" id="{DEC3F7BB-E15A-46B9-B1B4-F256A5B456E2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0205F-2A0E-4EB0-9B1A-BC2B0432590B}"/>
              </a:ext>
            </a:extLst>
          </p:cNvPr>
          <p:cNvSpPr txBox="1"/>
          <p:nvPr/>
        </p:nvSpPr>
        <p:spPr>
          <a:xfrm>
            <a:off x="528301" y="990005"/>
            <a:ext cx="11135398" cy="1185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3.3.5  </a:t>
            </a:r>
            <a:r>
              <a:rPr lang="en-US" altLang="ko-KR" sz="2000" b="1" dirty="0" err="1"/>
              <a:t>KoBERT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F. </a:t>
            </a:r>
            <a:r>
              <a:rPr lang="ko-KR" altLang="en-US" dirty="0"/>
              <a:t>모델특징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en-US" altLang="ko-KR" sz="1800" dirty="0"/>
              <a:t>2(</a:t>
            </a:r>
            <a:r>
              <a:rPr lang="ko-KR" altLang="en-US" sz="1800" dirty="0"/>
              <a:t>긴장</a:t>
            </a:r>
            <a:r>
              <a:rPr lang="en-US" altLang="ko-KR" sz="1800" dirty="0"/>
              <a:t>), 3(</a:t>
            </a:r>
            <a:r>
              <a:rPr lang="ko-KR" altLang="en-US" sz="1800" dirty="0"/>
              <a:t>최고조</a:t>
            </a:r>
            <a:r>
              <a:rPr lang="en-US" altLang="ko-KR" sz="1800" dirty="0"/>
              <a:t>), 4(</a:t>
            </a:r>
            <a:r>
              <a:rPr lang="ko-KR" altLang="en-US" sz="1800" dirty="0"/>
              <a:t>슬픔</a:t>
            </a:r>
            <a:r>
              <a:rPr lang="en-US" altLang="ko-KR" sz="1800" dirty="0"/>
              <a:t>) </a:t>
            </a:r>
            <a:r>
              <a:rPr lang="ko-KR" altLang="en-US" sz="1800" dirty="0"/>
              <a:t>감정이 혼동되는 경향이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04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438236" y="551316"/>
            <a:ext cx="2159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Happy Monkey" panose="02000500000000020004" pitchFamily="2" charset="0"/>
                <a:cs typeface="Arima Madurai" pitchFamily="2" charset="77"/>
              </a:rPr>
              <a:t>Fun Facts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61194" y="4099625"/>
            <a:ext cx="3129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pc="300" dirty="0">
                <a:latin typeface="+mn-ea"/>
                <a:cs typeface="Arima Madurai Light" pitchFamily="2" charset="77"/>
              </a:rPr>
              <a:t>Accuracy (</a:t>
            </a:r>
            <a:r>
              <a:rPr lang="en-US" sz="2000" spc="300" dirty="0" err="1">
                <a:latin typeface="+mn-ea"/>
                <a:cs typeface="Arima Madurai Light" pitchFamily="2" charset="77"/>
              </a:rPr>
              <a:t>KoBERT</a:t>
            </a:r>
            <a:r>
              <a:rPr lang="en-US" sz="2000" spc="300" dirty="0">
                <a:latin typeface="+mn-ea"/>
                <a:cs typeface="Arima Madurai Light" pitchFamily="2" charset="77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78505" y="2611493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300" dirty="0">
                <a:latin typeface="+mn-ea"/>
                <a:cs typeface="Arima Madurai Light" pitchFamily="2" charset="77"/>
              </a:rPr>
              <a:t>(</a:t>
            </a:r>
            <a:r>
              <a:rPr lang="ko-KR" altLang="en-US" spc="300" dirty="0">
                <a:latin typeface="+mn-ea"/>
                <a:cs typeface="Arima Madurai Light" pitchFamily="2" charset="77"/>
              </a:rPr>
              <a:t>학습 데이터 개수</a:t>
            </a:r>
            <a:r>
              <a:rPr lang="en-US" altLang="ko-KR" spc="300" dirty="0">
                <a:latin typeface="+mn-ea"/>
                <a:cs typeface="Arima Madurai Light" pitchFamily="2" charset="77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78102" y="3524820"/>
            <a:ext cx="2902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accent2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0.5946%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00461" y="2036688"/>
            <a:ext cx="1846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accent1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13,059</a:t>
            </a:r>
          </a:p>
        </p:txBody>
      </p:sp>
      <p:grpSp>
        <p:nvGrpSpPr>
          <p:cNvPr id="169" name="Group 2">
            <a:extLst>
              <a:ext uri="{FF2B5EF4-FFF2-40B4-BE49-F238E27FC236}">
                <a16:creationId xmlns:a16="http://schemas.microsoft.com/office/drawing/2014/main" id="{E2A4555C-8D5D-B445-AD32-65AA9E977B8E}"/>
              </a:ext>
            </a:extLst>
          </p:cNvPr>
          <p:cNvGrpSpPr>
            <a:grpSpLocks/>
          </p:cNvGrpSpPr>
          <p:nvPr/>
        </p:nvGrpSpPr>
        <p:grpSpPr bwMode="auto">
          <a:xfrm rot="18169036">
            <a:off x="2744697" y="2042705"/>
            <a:ext cx="1036638" cy="836612"/>
            <a:chOff x="3561602" y="3478922"/>
            <a:chExt cx="1036799" cy="835199"/>
          </a:xfrm>
        </p:grpSpPr>
        <p:sp>
          <p:nvSpPr>
            <p:cNvPr id="170" name="Freeform 13">
              <a:extLst>
                <a:ext uri="{FF2B5EF4-FFF2-40B4-BE49-F238E27FC236}">
                  <a16:creationId xmlns:a16="http://schemas.microsoft.com/office/drawing/2014/main" id="{B9FD40E8-098B-644E-94D8-02CAD13E3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7281" y="3684361"/>
              <a:ext cx="328319" cy="627841"/>
            </a:xfrm>
            <a:custGeom>
              <a:avLst/>
              <a:gdLst>
                <a:gd name="T0" fmla="*/ 18264 w 755"/>
                <a:gd name="T1" fmla="*/ 627405 h 1441"/>
                <a:gd name="T2" fmla="*/ 18264 w 755"/>
                <a:gd name="T3" fmla="*/ 627405 h 1441"/>
                <a:gd name="T4" fmla="*/ 6523 w 755"/>
                <a:gd name="T5" fmla="*/ 622613 h 1441"/>
                <a:gd name="T6" fmla="*/ 6523 w 755"/>
                <a:gd name="T7" fmla="*/ 622613 h 1441"/>
                <a:gd name="T8" fmla="*/ 6523 w 755"/>
                <a:gd name="T9" fmla="*/ 599521 h 1441"/>
                <a:gd name="T10" fmla="*/ 6523 w 755"/>
                <a:gd name="T11" fmla="*/ 599521 h 1441"/>
                <a:gd name="T12" fmla="*/ 293965 w 755"/>
                <a:gd name="T13" fmla="*/ 15249 h 1441"/>
                <a:gd name="T14" fmla="*/ 293965 w 755"/>
                <a:gd name="T15" fmla="*/ 15249 h 1441"/>
                <a:gd name="T16" fmla="*/ 312664 w 755"/>
                <a:gd name="T17" fmla="*/ 1307 h 1441"/>
                <a:gd name="T18" fmla="*/ 312664 w 755"/>
                <a:gd name="T19" fmla="*/ 1307 h 1441"/>
                <a:gd name="T20" fmla="*/ 326580 w 755"/>
                <a:gd name="T21" fmla="*/ 20478 h 1441"/>
                <a:gd name="T22" fmla="*/ 326580 w 755"/>
                <a:gd name="T23" fmla="*/ 20478 h 1441"/>
                <a:gd name="T24" fmla="*/ 30005 w 755"/>
                <a:gd name="T25" fmla="*/ 622177 h 1441"/>
                <a:gd name="T26" fmla="*/ 30005 w 755"/>
                <a:gd name="T27" fmla="*/ 622177 h 1441"/>
                <a:gd name="T28" fmla="*/ 18264 w 755"/>
                <a:gd name="T29" fmla="*/ 627405 h 144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55" h="1441">
                  <a:moveTo>
                    <a:pt x="42" y="1440"/>
                  </a:moveTo>
                  <a:lnTo>
                    <a:pt x="42" y="1440"/>
                  </a:lnTo>
                  <a:cubicBezTo>
                    <a:pt x="32" y="1440"/>
                    <a:pt x="23" y="1437"/>
                    <a:pt x="15" y="1429"/>
                  </a:cubicBezTo>
                  <a:cubicBezTo>
                    <a:pt x="1" y="1415"/>
                    <a:pt x="0" y="1391"/>
                    <a:pt x="15" y="1376"/>
                  </a:cubicBezTo>
                  <a:cubicBezTo>
                    <a:pt x="541" y="832"/>
                    <a:pt x="674" y="43"/>
                    <a:pt x="676" y="35"/>
                  </a:cubicBezTo>
                  <a:cubicBezTo>
                    <a:pt x="679" y="14"/>
                    <a:pt x="699" y="0"/>
                    <a:pt x="719" y="3"/>
                  </a:cubicBezTo>
                  <a:cubicBezTo>
                    <a:pt x="740" y="7"/>
                    <a:pt x="754" y="26"/>
                    <a:pt x="751" y="47"/>
                  </a:cubicBezTo>
                  <a:cubicBezTo>
                    <a:pt x="745" y="80"/>
                    <a:pt x="613" y="867"/>
                    <a:pt x="69" y="1428"/>
                  </a:cubicBezTo>
                  <a:cubicBezTo>
                    <a:pt x="62" y="1437"/>
                    <a:pt x="52" y="1440"/>
                    <a:pt x="42" y="1440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1" name="Freeform 14">
              <a:extLst>
                <a:ext uri="{FF2B5EF4-FFF2-40B4-BE49-F238E27FC236}">
                  <a16:creationId xmlns:a16="http://schemas.microsoft.com/office/drawing/2014/main" id="{9142958B-7759-E04D-BC98-2EC9228B5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561" y="3807240"/>
              <a:ext cx="161280" cy="501121"/>
            </a:xfrm>
            <a:custGeom>
              <a:avLst/>
              <a:gdLst>
                <a:gd name="T0" fmla="*/ 101401 w 369"/>
                <a:gd name="T1" fmla="*/ 500686 h 1153"/>
                <a:gd name="T2" fmla="*/ 101401 w 369"/>
                <a:gd name="T3" fmla="*/ 500686 h 1153"/>
                <a:gd name="T4" fmla="*/ 98779 w 369"/>
                <a:gd name="T5" fmla="*/ 500686 h 1153"/>
                <a:gd name="T6" fmla="*/ 98779 w 369"/>
                <a:gd name="T7" fmla="*/ 500686 h 1153"/>
                <a:gd name="T8" fmla="*/ 84792 w 369"/>
                <a:gd name="T9" fmla="*/ 481563 h 1153"/>
                <a:gd name="T10" fmla="*/ 84792 w 369"/>
                <a:gd name="T11" fmla="*/ 481563 h 1153"/>
                <a:gd name="T12" fmla="*/ 5682 w 369"/>
                <a:gd name="T13" fmla="*/ 28685 h 1153"/>
                <a:gd name="T14" fmla="*/ 5682 w 369"/>
                <a:gd name="T15" fmla="*/ 28685 h 1153"/>
                <a:gd name="T16" fmla="*/ 9179 w 369"/>
                <a:gd name="T17" fmla="*/ 5650 h 1153"/>
                <a:gd name="T18" fmla="*/ 9179 w 369"/>
                <a:gd name="T19" fmla="*/ 5650 h 1153"/>
                <a:gd name="T20" fmla="*/ 32343 w 369"/>
                <a:gd name="T21" fmla="*/ 8692 h 1153"/>
                <a:gd name="T22" fmla="*/ 32343 w 369"/>
                <a:gd name="T23" fmla="*/ 8692 h 1153"/>
                <a:gd name="T24" fmla="*/ 117573 w 369"/>
                <a:gd name="T25" fmla="*/ 486344 h 1153"/>
                <a:gd name="T26" fmla="*/ 117573 w 369"/>
                <a:gd name="T27" fmla="*/ 486344 h 1153"/>
                <a:gd name="T28" fmla="*/ 101401 w 369"/>
                <a:gd name="T29" fmla="*/ 500686 h 115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69" h="1153">
                  <a:moveTo>
                    <a:pt x="232" y="1152"/>
                  </a:moveTo>
                  <a:lnTo>
                    <a:pt x="232" y="1152"/>
                  </a:lnTo>
                  <a:cubicBezTo>
                    <a:pt x="230" y="1152"/>
                    <a:pt x="228" y="1152"/>
                    <a:pt x="226" y="1152"/>
                  </a:cubicBezTo>
                  <a:cubicBezTo>
                    <a:pt x="206" y="1149"/>
                    <a:pt x="191" y="1130"/>
                    <a:pt x="194" y="1108"/>
                  </a:cubicBezTo>
                  <a:cubicBezTo>
                    <a:pt x="289" y="440"/>
                    <a:pt x="16" y="70"/>
                    <a:pt x="13" y="66"/>
                  </a:cubicBezTo>
                  <a:cubicBezTo>
                    <a:pt x="0" y="50"/>
                    <a:pt x="4" y="25"/>
                    <a:pt x="21" y="13"/>
                  </a:cubicBezTo>
                  <a:cubicBezTo>
                    <a:pt x="37" y="0"/>
                    <a:pt x="61" y="3"/>
                    <a:pt x="74" y="20"/>
                  </a:cubicBezTo>
                  <a:cubicBezTo>
                    <a:pt x="86" y="36"/>
                    <a:pt x="368" y="419"/>
                    <a:pt x="269" y="1119"/>
                  </a:cubicBezTo>
                  <a:cubicBezTo>
                    <a:pt x="267" y="1138"/>
                    <a:pt x="251" y="1152"/>
                    <a:pt x="232" y="1152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2" name="Freeform 15">
              <a:extLst>
                <a:ext uri="{FF2B5EF4-FFF2-40B4-BE49-F238E27FC236}">
                  <a16:creationId xmlns:a16="http://schemas.microsoft.com/office/drawing/2014/main" id="{8D2DC910-711C-074A-8AFB-3A308FC59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9200" y="4143242"/>
              <a:ext cx="470401" cy="170879"/>
            </a:xfrm>
            <a:custGeom>
              <a:avLst/>
              <a:gdLst>
                <a:gd name="T0" fmla="*/ 16566 w 1079"/>
                <a:gd name="T1" fmla="*/ 170442 h 391"/>
                <a:gd name="T2" fmla="*/ 16566 w 1079"/>
                <a:gd name="T3" fmla="*/ 170442 h 391"/>
                <a:gd name="T4" fmla="*/ 0 w 1079"/>
                <a:gd name="T5" fmla="*/ 153835 h 391"/>
                <a:gd name="T6" fmla="*/ 0 w 1079"/>
                <a:gd name="T7" fmla="*/ 153835 h 391"/>
                <a:gd name="T8" fmla="*/ 16566 w 1079"/>
                <a:gd name="T9" fmla="*/ 137228 h 391"/>
                <a:gd name="T10" fmla="*/ 16566 w 1079"/>
                <a:gd name="T11" fmla="*/ 137228 h 391"/>
                <a:gd name="T12" fmla="*/ 439012 w 1079"/>
                <a:gd name="T13" fmla="*/ 6992 h 391"/>
                <a:gd name="T14" fmla="*/ 439012 w 1079"/>
                <a:gd name="T15" fmla="*/ 6992 h 391"/>
                <a:gd name="T16" fmla="*/ 462554 w 1079"/>
                <a:gd name="T17" fmla="*/ 6555 h 391"/>
                <a:gd name="T18" fmla="*/ 462554 w 1079"/>
                <a:gd name="T19" fmla="*/ 6555 h 391"/>
                <a:gd name="T20" fmla="*/ 463426 w 1079"/>
                <a:gd name="T21" fmla="*/ 29718 h 391"/>
                <a:gd name="T22" fmla="*/ 463426 w 1079"/>
                <a:gd name="T23" fmla="*/ 29718 h 391"/>
                <a:gd name="T24" fmla="*/ 16566 w 1079"/>
                <a:gd name="T25" fmla="*/ 170442 h 39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79" h="391">
                  <a:moveTo>
                    <a:pt x="38" y="390"/>
                  </a:moveTo>
                  <a:lnTo>
                    <a:pt x="38" y="390"/>
                  </a:lnTo>
                  <a:cubicBezTo>
                    <a:pt x="17" y="390"/>
                    <a:pt x="0" y="373"/>
                    <a:pt x="0" y="352"/>
                  </a:cubicBezTo>
                  <a:cubicBezTo>
                    <a:pt x="0" y="331"/>
                    <a:pt x="17" y="314"/>
                    <a:pt x="38" y="314"/>
                  </a:cubicBezTo>
                  <a:cubicBezTo>
                    <a:pt x="719" y="314"/>
                    <a:pt x="1005" y="19"/>
                    <a:pt x="1007" y="16"/>
                  </a:cubicBezTo>
                  <a:cubicBezTo>
                    <a:pt x="1022" y="1"/>
                    <a:pt x="1046" y="0"/>
                    <a:pt x="1061" y="15"/>
                  </a:cubicBezTo>
                  <a:cubicBezTo>
                    <a:pt x="1077" y="29"/>
                    <a:pt x="1078" y="53"/>
                    <a:pt x="1063" y="68"/>
                  </a:cubicBezTo>
                  <a:cubicBezTo>
                    <a:pt x="1051" y="81"/>
                    <a:pt x="755" y="390"/>
                    <a:pt x="38" y="390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9876EFDB-BA23-2147-9ED8-EBC5E19B1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121" y="3478922"/>
              <a:ext cx="420479" cy="424319"/>
            </a:xfrm>
            <a:custGeom>
              <a:avLst/>
              <a:gdLst>
                <a:gd name="T0" fmla="*/ 158712 w 967"/>
                <a:gd name="T1" fmla="*/ 125644 h 976"/>
                <a:gd name="T2" fmla="*/ 158712 w 967"/>
                <a:gd name="T3" fmla="*/ 125644 h 976"/>
                <a:gd name="T4" fmla="*/ 275246 w 967"/>
                <a:gd name="T5" fmla="*/ 24781 h 976"/>
                <a:gd name="T6" fmla="*/ 275246 w 967"/>
                <a:gd name="T7" fmla="*/ 24781 h 976"/>
                <a:gd name="T8" fmla="*/ 315685 w 967"/>
                <a:gd name="T9" fmla="*/ 180423 h 976"/>
                <a:gd name="T10" fmla="*/ 315685 w 967"/>
                <a:gd name="T11" fmla="*/ 180423 h 976"/>
                <a:gd name="T12" fmla="*/ 417870 w 967"/>
                <a:gd name="T13" fmla="*/ 264330 h 976"/>
                <a:gd name="T14" fmla="*/ 417870 w 967"/>
                <a:gd name="T15" fmla="*/ 264330 h 976"/>
                <a:gd name="T16" fmla="*/ 274377 w 967"/>
                <a:gd name="T17" fmla="*/ 320848 h 976"/>
                <a:gd name="T18" fmla="*/ 274377 w 967"/>
                <a:gd name="T19" fmla="*/ 320848 h 976"/>
                <a:gd name="T20" fmla="*/ 173497 w 967"/>
                <a:gd name="T21" fmla="*/ 407798 h 976"/>
                <a:gd name="T22" fmla="*/ 173497 w 967"/>
                <a:gd name="T23" fmla="*/ 407798 h 976"/>
                <a:gd name="T24" fmla="*/ 114795 w 967"/>
                <a:gd name="T25" fmla="*/ 277372 h 976"/>
                <a:gd name="T26" fmla="*/ 114795 w 967"/>
                <a:gd name="T27" fmla="*/ 277372 h 976"/>
                <a:gd name="T28" fmla="*/ 6088 w 967"/>
                <a:gd name="T29" fmla="*/ 194769 h 976"/>
                <a:gd name="T30" fmla="*/ 6088 w 967"/>
                <a:gd name="T31" fmla="*/ 194769 h 976"/>
                <a:gd name="T32" fmla="*/ 158712 w 967"/>
                <a:gd name="T33" fmla="*/ 125644 h 9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67" h="976">
                  <a:moveTo>
                    <a:pt x="365" y="289"/>
                  </a:moveTo>
                  <a:lnTo>
                    <a:pt x="365" y="289"/>
                  </a:lnTo>
                  <a:cubicBezTo>
                    <a:pt x="365" y="289"/>
                    <a:pt x="408" y="0"/>
                    <a:pt x="633" y="57"/>
                  </a:cubicBezTo>
                  <a:cubicBezTo>
                    <a:pt x="834" y="108"/>
                    <a:pt x="772" y="364"/>
                    <a:pt x="726" y="415"/>
                  </a:cubicBezTo>
                  <a:cubicBezTo>
                    <a:pt x="726" y="415"/>
                    <a:pt x="957" y="427"/>
                    <a:pt x="961" y="608"/>
                  </a:cubicBezTo>
                  <a:cubicBezTo>
                    <a:pt x="966" y="789"/>
                    <a:pt x="720" y="800"/>
                    <a:pt x="631" y="738"/>
                  </a:cubicBezTo>
                  <a:cubicBezTo>
                    <a:pt x="631" y="738"/>
                    <a:pt x="629" y="975"/>
                    <a:pt x="399" y="938"/>
                  </a:cubicBezTo>
                  <a:cubicBezTo>
                    <a:pt x="170" y="901"/>
                    <a:pt x="264" y="638"/>
                    <a:pt x="264" y="638"/>
                  </a:cubicBezTo>
                  <a:cubicBezTo>
                    <a:pt x="264" y="638"/>
                    <a:pt x="28" y="631"/>
                    <a:pt x="14" y="448"/>
                  </a:cubicBezTo>
                  <a:cubicBezTo>
                    <a:pt x="0" y="264"/>
                    <a:pt x="193" y="180"/>
                    <a:pt x="365" y="28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4" name="Freeform 17">
              <a:extLst>
                <a:ext uri="{FF2B5EF4-FFF2-40B4-BE49-F238E27FC236}">
                  <a16:creationId xmlns:a16="http://schemas.microsoft.com/office/drawing/2014/main" id="{C5BA0478-772B-9A43-84D4-E47777412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1436" y="3634234"/>
              <a:ext cx="136546" cy="136294"/>
            </a:xfrm>
            <a:custGeom>
              <a:avLst/>
              <a:gdLst>
                <a:gd name="T0" fmla="*/ 156 w 313"/>
                <a:gd name="T1" fmla="*/ 312 h 313"/>
                <a:gd name="T2" fmla="*/ 156 w 313"/>
                <a:gd name="T3" fmla="*/ 312 h 313"/>
                <a:gd name="T4" fmla="*/ 312 w 313"/>
                <a:gd name="T5" fmla="*/ 156 h 313"/>
                <a:gd name="T6" fmla="*/ 312 w 313"/>
                <a:gd name="T7" fmla="*/ 156 h 313"/>
                <a:gd name="T8" fmla="*/ 156 w 313"/>
                <a:gd name="T9" fmla="*/ 0 h 313"/>
                <a:gd name="T10" fmla="*/ 156 w 313"/>
                <a:gd name="T11" fmla="*/ 0 h 313"/>
                <a:gd name="T12" fmla="*/ 0 w 313"/>
                <a:gd name="T13" fmla="*/ 156 h 313"/>
                <a:gd name="T14" fmla="*/ 0 w 313"/>
                <a:gd name="T15" fmla="*/ 156 h 313"/>
                <a:gd name="T16" fmla="*/ 156 w 313"/>
                <a:gd name="T17" fmla="*/ 31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313">
                  <a:moveTo>
                    <a:pt x="156" y="312"/>
                  </a:moveTo>
                  <a:lnTo>
                    <a:pt x="156" y="312"/>
                  </a:lnTo>
                  <a:cubicBezTo>
                    <a:pt x="242" y="312"/>
                    <a:pt x="312" y="242"/>
                    <a:pt x="312" y="156"/>
                  </a:cubicBezTo>
                  <a:lnTo>
                    <a:pt x="312" y="156"/>
                  </a:lnTo>
                  <a:cubicBezTo>
                    <a:pt x="312" y="70"/>
                    <a:pt x="242" y="0"/>
                    <a:pt x="156" y="0"/>
                  </a:cubicBezTo>
                  <a:lnTo>
                    <a:pt x="156" y="0"/>
                  </a:lnTo>
                  <a:cubicBezTo>
                    <a:pt x="70" y="0"/>
                    <a:pt x="0" y="70"/>
                    <a:pt x="0" y="156"/>
                  </a:cubicBezTo>
                  <a:lnTo>
                    <a:pt x="0" y="156"/>
                  </a:lnTo>
                  <a:cubicBezTo>
                    <a:pt x="0" y="242"/>
                    <a:pt x="70" y="312"/>
                    <a:pt x="156" y="31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5" name="Freeform 18">
              <a:extLst>
                <a:ext uri="{FF2B5EF4-FFF2-40B4-BE49-F238E27FC236}">
                  <a16:creationId xmlns:a16="http://schemas.microsoft.com/office/drawing/2014/main" id="{500E36C6-A02B-6343-A4A1-9CACD4821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8902" y="3653252"/>
              <a:ext cx="100028" cy="99843"/>
            </a:xfrm>
            <a:custGeom>
              <a:avLst/>
              <a:gdLst>
                <a:gd name="T0" fmla="*/ 0 w 231"/>
                <a:gd name="T1" fmla="*/ 114 h 229"/>
                <a:gd name="T2" fmla="*/ 0 w 231"/>
                <a:gd name="T3" fmla="*/ 114 h 229"/>
                <a:gd name="T4" fmla="*/ 115 w 231"/>
                <a:gd name="T5" fmla="*/ 228 h 229"/>
                <a:gd name="T6" fmla="*/ 115 w 231"/>
                <a:gd name="T7" fmla="*/ 228 h 229"/>
                <a:gd name="T8" fmla="*/ 230 w 231"/>
                <a:gd name="T9" fmla="*/ 114 h 229"/>
                <a:gd name="T10" fmla="*/ 230 w 231"/>
                <a:gd name="T11" fmla="*/ 114 h 229"/>
                <a:gd name="T12" fmla="*/ 115 w 231"/>
                <a:gd name="T13" fmla="*/ 0 h 229"/>
                <a:gd name="T14" fmla="*/ 115 w 231"/>
                <a:gd name="T15" fmla="*/ 0 h 229"/>
                <a:gd name="T16" fmla="*/ 0 w 231"/>
                <a:gd name="T1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9">
                  <a:moveTo>
                    <a:pt x="0" y="114"/>
                  </a:moveTo>
                  <a:lnTo>
                    <a:pt x="0" y="114"/>
                  </a:lnTo>
                  <a:cubicBezTo>
                    <a:pt x="0" y="177"/>
                    <a:pt x="51" y="228"/>
                    <a:pt x="115" y="228"/>
                  </a:cubicBezTo>
                  <a:lnTo>
                    <a:pt x="115" y="228"/>
                  </a:lnTo>
                  <a:cubicBezTo>
                    <a:pt x="179" y="228"/>
                    <a:pt x="230" y="177"/>
                    <a:pt x="230" y="114"/>
                  </a:cubicBezTo>
                  <a:lnTo>
                    <a:pt x="230" y="114"/>
                  </a:lnTo>
                  <a:cubicBezTo>
                    <a:pt x="230" y="51"/>
                    <a:pt x="179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1"/>
                    <a:pt x="0" y="1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6" name="Freeform 19">
              <a:extLst>
                <a:ext uri="{FF2B5EF4-FFF2-40B4-BE49-F238E27FC236}">
                  <a16:creationId xmlns:a16="http://schemas.microsoft.com/office/drawing/2014/main" id="{CC2F5A09-628E-9F47-BE2E-62A8ABB97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602" y="3580681"/>
              <a:ext cx="470399" cy="418560"/>
            </a:xfrm>
            <a:custGeom>
              <a:avLst/>
              <a:gdLst>
                <a:gd name="T0" fmla="*/ 154479 w 1081"/>
                <a:gd name="T1" fmla="*/ 137776 h 960"/>
                <a:gd name="T2" fmla="*/ 154479 w 1081"/>
                <a:gd name="T3" fmla="*/ 137776 h 960"/>
                <a:gd name="T4" fmla="*/ 234112 w 1081"/>
                <a:gd name="T5" fmla="*/ 5668 h 960"/>
                <a:gd name="T6" fmla="*/ 234112 w 1081"/>
                <a:gd name="T7" fmla="*/ 5668 h 960"/>
                <a:gd name="T8" fmla="*/ 320707 w 1081"/>
                <a:gd name="T9" fmla="*/ 141700 h 960"/>
                <a:gd name="T10" fmla="*/ 320707 w 1081"/>
                <a:gd name="T11" fmla="*/ 141700 h 960"/>
                <a:gd name="T12" fmla="*/ 444290 w 1081"/>
                <a:gd name="T13" fmla="*/ 189660 h 960"/>
                <a:gd name="T14" fmla="*/ 444290 w 1081"/>
                <a:gd name="T15" fmla="*/ 189660 h 960"/>
                <a:gd name="T16" fmla="*/ 325058 w 1081"/>
                <a:gd name="T17" fmla="*/ 288632 h 960"/>
                <a:gd name="T18" fmla="*/ 325058 w 1081"/>
                <a:gd name="T19" fmla="*/ 288632 h 960"/>
                <a:gd name="T20" fmla="*/ 255869 w 1081"/>
                <a:gd name="T21" fmla="*/ 402864 h 960"/>
                <a:gd name="T22" fmla="*/ 255869 w 1081"/>
                <a:gd name="T23" fmla="*/ 402864 h 960"/>
                <a:gd name="T24" fmla="*/ 159266 w 1081"/>
                <a:gd name="T25" fmla="*/ 296044 h 960"/>
                <a:gd name="T26" fmla="*/ 159266 w 1081"/>
                <a:gd name="T27" fmla="*/ 296044 h 960"/>
                <a:gd name="T28" fmla="*/ 30461 w 1081"/>
                <a:gd name="T29" fmla="*/ 251136 h 960"/>
                <a:gd name="T30" fmla="*/ 30461 w 1081"/>
                <a:gd name="T31" fmla="*/ 251136 h 960"/>
                <a:gd name="T32" fmla="*/ 154479 w 1081"/>
                <a:gd name="T33" fmla="*/ 137776 h 9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81" h="960">
                  <a:moveTo>
                    <a:pt x="355" y="316"/>
                  </a:moveTo>
                  <a:lnTo>
                    <a:pt x="355" y="316"/>
                  </a:lnTo>
                  <a:cubicBezTo>
                    <a:pt x="355" y="316"/>
                    <a:pt x="307" y="29"/>
                    <a:pt x="538" y="13"/>
                  </a:cubicBezTo>
                  <a:cubicBezTo>
                    <a:pt x="745" y="0"/>
                    <a:pt x="766" y="263"/>
                    <a:pt x="737" y="325"/>
                  </a:cubicBezTo>
                  <a:cubicBezTo>
                    <a:pt x="737" y="325"/>
                    <a:pt x="960" y="265"/>
                    <a:pt x="1021" y="435"/>
                  </a:cubicBezTo>
                  <a:cubicBezTo>
                    <a:pt x="1080" y="606"/>
                    <a:pt x="850" y="693"/>
                    <a:pt x="747" y="662"/>
                  </a:cubicBezTo>
                  <a:cubicBezTo>
                    <a:pt x="747" y="662"/>
                    <a:pt x="817" y="887"/>
                    <a:pt x="588" y="924"/>
                  </a:cubicBezTo>
                  <a:cubicBezTo>
                    <a:pt x="358" y="959"/>
                    <a:pt x="366" y="679"/>
                    <a:pt x="366" y="679"/>
                  </a:cubicBezTo>
                  <a:cubicBezTo>
                    <a:pt x="366" y="679"/>
                    <a:pt x="140" y="746"/>
                    <a:pt x="70" y="576"/>
                  </a:cubicBezTo>
                  <a:cubicBezTo>
                    <a:pt x="0" y="405"/>
                    <a:pt x="157" y="266"/>
                    <a:pt x="355" y="3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50222792-6D66-5A4E-B48C-C38CB13A0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789" y="3721399"/>
              <a:ext cx="154011" cy="150558"/>
            </a:xfrm>
            <a:custGeom>
              <a:avLst/>
              <a:gdLst>
                <a:gd name="T0" fmla="*/ 224 w 351"/>
                <a:gd name="T1" fmla="*/ 323 h 350"/>
                <a:gd name="T2" fmla="*/ 224 w 351"/>
                <a:gd name="T3" fmla="*/ 323 h 350"/>
                <a:gd name="T4" fmla="*/ 324 w 351"/>
                <a:gd name="T5" fmla="*/ 127 h 350"/>
                <a:gd name="T6" fmla="*/ 324 w 351"/>
                <a:gd name="T7" fmla="*/ 127 h 350"/>
                <a:gd name="T8" fmla="*/ 127 w 351"/>
                <a:gd name="T9" fmla="*/ 26 h 350"/>
                <a:gd name="T10" fmla="*/ 127 w 351"/>
                <a:gd name="T11" fmla="*/ 26 h 350"/>
                <a:gd name="T12" fmla="*/ 27 w 351"/>
                <a:gd name="T13" fmla="*/ 223 h 350"/>
                <a:gd name="T14" fmla="*/ 27 w 351"/>
                <a:gd name="T15" fmla="*/ 223 h 350"/>
                <a:gd name="T16" fmla="*/ 224 w 351"/>
                <a:gd name="T17" fmla="*/ 32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350">
                  <a:moveTo>
                    <a:pt x="224" y="323"/>
                  </a:moveTo>
                  <a:lnTo>
                    <a:pt x="224" y="323"/>
                  </a:lnTo>
                  <a:cubicBezTo>
                    <a:pt x="305" y="296"/>
                    <a:pt x="350" y="209"/>
                    <a:pt x="324" y="127"/>
                  </a:cubicBezTo>
                  <a:lnTo>
                    <a:pt x="324" y="127"/>
                  </a:lnTo>
                  <a:cubicBezTo>
                    <a:pt x="297" y="45"/>
                    <a:pt x="209" y="0"/>
                    <a:pt x="127" y="26"/>
                  </a:cubicBezTo>
                  <a:lnTo>
                    <a:pt x="127" y="26"/>
                  </a:lnTo>
                  <a:cubicBezTo>
                    <a:pt x="45" y="53"/>
                    <a:pt x="0" y="141"/>
                    <a:pt x="27" y="223"/>
                  </a:cubicBezTo>
                  <a:lnTo>
                    <a:pt x="27" y="223"/>
                  </a:lnTo>
                  <a:cubicBezTo>
                    <a:pt x="54" y="305"/>
                    <a:pt x="142" y="349"/>
                    <a:pt x="224" y="32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49833268-5292-AA49-99B3-CAE2985E6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9430" y="3740417"/>
              <a:ext cx="114318" cy="112523"/>
            </a:xfrm>
            <a:custGeom>
              <a:avLst/>
              <a:gdLst>
                <a:gd name="T0" fmla="*/ 19 w 258"/>
                <a:gd name="T1" fmla="*/ 164 h 258"/>
                <a:gd name="T2" fmla="*/ 19 w 258"/>
                <a:gd name="T3" fmla="*/ 164 h 258"/>
                <a:gd name="T4" fmla="*/ 163 w 258"/>
                <a:gd name="T5" fmla="*/ 238 h 258"/>
                <a:gd name="T6" fmla="*/ 163 w 258"/>
                <a:gd name="T7" fmla="*/ 238 h 258"/>
                <a:gd name="T8" fmla="*/ 238 w 258"/>
                <a:gd name="T9" fmla="*/ 93 h 258"/>
                <a:gd name="T10" fmla="*/ 238 w 258"/>
                <a:gd name="T11" fmla="*/ 93 h 258"/>
                <a:gd name="T12" fmla="*/ 93 w 258"/>
                <a:gd name="T13" fmla="*/ 20 h 258"/>
                <a:gd name="T14" fmla="*/ 93 w 258"/>
                <a:gd name="T15" fmla="*/ 20 h 258"/>
                <a:gd name="T16" fmla="*/ 19 w 258"/>
                <a:gd name="T17" fmla="*/ 16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258">
                  <a:moveTo>
                    <a:pt x="19" y="164"/>
                  </a:moveTo>
                  <a:lnTo>
                    <a:pt x="19" y="164"/>
                  </a:lnTo>
                  <a:cubicBezTo>
                    <a:pt x="39" y="224"/>
                    <a:pt x="104" y="257"/>
                    <a:pt x="163" y="238"/>
                  </a:cubicBezTo>
                  <a:lnTo>
                    <a:pt x="163" y="238"/>
                  </a:lnTo>
                  <a:cubicBezTo>
                    <a:pt x="224" y="218"/>
                    <a:pt x="257" y="154"/>
                    <a:pt x="238" y="93"/>
                  </a:cubicBezTo>
                  <a:lnTo>
                    <a:pt x="238" y="93"/>
                  </a:lnTo>
                  <a:cubicBezTo>
                    <a:pt x="218" y="33"/>
                    <a:pt x="153" y="0"/>
                    <a:pt x="93" y="20"/>
                  </a:cubicBezTo>
                  <a:lnTo>
                    <a:pt x="93" y="20"/>
                  </a:lnTo>
                  <a:cubicBezTo>
                    <a:pt x="33" y="39"/>
                    <a:pt x="0" y="104"/>
                    <a:pt x="19" y="16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9" name="Freeform 22">
              <a:extLst>
                <a:ext uri="{FF2B5EF4-FFF2-40B4-BE49-F238E27FC236}">
                  <a16:creationId xmlns:a16="http://schemas.microsoft.com/office/drawing/2014/main" id="{1B52BE73-DBB4-C74B-AAE6-5F93945BF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000" y="3882122"/>
              <a:ext cx="470401" cy="418560"/>
            </a:xfrm>
            <a:custGeom>
              <a:avLst/>
              <a:gdLst>
                <a:gd name="T0" fmla="*/ 154044 w 1081"/>
                <a:gd name="T1" fmla="*/ 138068 h 961"/>
                <a:gd name="T2" fmla="*/ 154044 w 1081"/>
                <a:gd name="T3" fmla="*/ 138068 h 961"/>
                <a:gd name="T4" fmla="*/ 234113 w 1081"/>
                <a:gd name="T5" fmla="*/ 6098 h 961"/>
                <a:gd name="T6" fmla="*/ 234113 w 1081"/>
                <a:gd name="T7" fmla="*/ 6098 h 961"/>
                <a:gd name="T8" fmla="*/ 320708 w 1081"/>
                <a:gd name="T9" fmla="*/ 141988 h 961"/>
                <a:gd name="T10" fmla="*/ 320708 w 1081"/>
                <a:gd name="T11" fmla="*/ 141988 h 961"/>
                <a:gd name="T12" fmla="*/ 443857 w 1081"/>
                <a:gd name="T13" fmla="*/ 190334 h 961"/>
                <a:gd name="T14" fmla="*/ 443857 w 1081"/>
                <a:gd name="T15" fmla="*/ 190334 h 961"/>
                <a:gd name="T16" fmla="*/ 324625 w 1081"/>
                <a:gd name="T17" fmla="*/ 288767 h 961"/>
                <a:gd name="T18" fmla="*/ 324625 w 1081"/>
                <a:gd name="T19" fmla="*/ 288767 h 961"/>
                <a:gd name="T20" fmla="*/ 255435 w 1081"/>
                <a:gd name="T21" fmla="*/ 402445 h 961"/>
                <a:gd name="T22" fmla="*/ 255435 w 1081"/>
                <a:gd name="T23" fmla="*/ 402445 h 961"/>
                <a:gd name="T24" fmla="*/ 159266 w 1081"/>
                <a:gd name="T25" fmla="*/ 296607 h 961"/>
                <a:gd name="T26" fmla="*/ 159266 w 1081"/>
                <a:gd name="T27" fmla="*/ 296607 h 961"/>
                <a:gd name="T28" fmla="*/ 30026 w 1081"/>
                <a:gd name="T29" fmla="*/ 251310 h 961"/>
                <a:gd name="T30" fmla="*/ 30026 w 1081"/>
                <a:gd name="T31" fmla="*/ 251310 h 961"/>
                <a:gd name="T32" fmla="*/ 154044 w 1081"/>
                <a:gd name="T33" fmla="*/ 138068 h 96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81" h="961">
                  <a:moveTo>
                    <a:pt x="354" y="317"/>
                  </a:moveTo>
                  <a:lnTo>
                    <a:pt x="354" y="317"/>
                  </a:lnTo>
                  <a:cubicBezTo>
                    <a:pt x="354" y="317"/>
                    <a:pt x="306" y="30"/>
                    <a:pt x="538" y="14"/>
                  </a:cubicBezTo>
                  <a:cubicBezTo>
                    <a:pt x="745" y="0"/>
                    <a:pt x="765" y="264"/>
                    <a:pt x="737" y="326"/>
                  </a:cubicBezTo>
                  <a:cubicBezTo>
                    <a:pt x="737" y="326"/>
                    <a:pt x="959" y="266"/>
                    <a:pt x="1020" y="437"/>
                  </a:cubicBezTo>
                  <a:cubicBezTo>
                    <a:pt x="1080" y="608"/>
                    <a:pt x="849" y="694"/>
                    <a:pt x="746" y="663"/>
                  </a:cubicBezTo>
                  <a:cubicBezTo>
                    <a:pt x="746" y="663"/>
                    <a:pt x="817" y="888"/>
                    <a:pt x="587" y="924"/>
                  </a:cubicBezTo>
                  <a:cubicBezTo>
                    <a:pt x="358" y="960"/>
                    <a:pt x="366" y="681"/>
                    <a:pt x="366" y="681"/>
                  </a:cubicBezTo>
                  <a:cubicBezTo>
                    <a:pt x="366" y="681"/>
                    <a:pt x="139" y="747"/>
                    <a:pt x="69" y="577"/>
                  </a:cubicBezTo>
                  <a:cubicBezTo>
                    <a:pt x="0" y="407"/>
                    <a:pt x="157" y="266"/>
                    <a:pt x="354" y="31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23">
              <a:extLst>
                <a:ext uri="{FF2B5EF4-FFF2-40B4-BE49-F238E27FC236}">
                  <a16:creationId xmlns:a16="http://schemas.microsoft.com/office/drawing/2014/main" id="{8D7D6D48-ED61-AB45-86E7-30B98531B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203" y="4022514"/>
              <a:ext cx="154011" cy="153728"/>
            </a:xfrm>
            <a:custGeom>
              <a:avLst/>
              <a:gdLst>
                <a:gd name="T0" fmla="*/ 223 w 351"/>
                <a:gd name="T1" fmla="*/ 323 h 351"/>
                <a:gd name="T2" fmla="*/ 223 w 351"/>
                <a:gd name="T3" fmla="*/ 323 h 351"/>
                <a:gd name="T4" fmla="*/ 323 w 351"/>
                <a:gd name="T5" fmla="*/ 127 h 351"/>
                <a:gd name="T6" fmla="*/ 323 w 351"/>
                <a:gd name="T7" fmla="*/ 127 h 351"/>
                <a:gd name="T8" fmla="*/ 127 w 351"/>
                <a:gd name="T9" fmla="*/ 27 h 351"/>
                <a:gd name="T10" fmla="*/ 127 w 351"/>
                <a:gd name="T11" fmla="*/ 27 h 351"/>
                <a:gd name="T12" fmla="*/ 26 w 351"/>
                <a:gd name="T13" fmla="*/ 223 h 351"/>
                <a:gd name="T14" fmla="*/ 26 w 351"/>
                <a:gd name="T15" fmla="*/ 223 h 351"/>
                <a:gd name="T16" fmla="*/ 223 w 351"/>
                <a:gd name="T17" fmla="*/ 323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351">
                  <a:moveTo>
                    <a:pt x="223" y="323"/>
                  </a:moveTo>
                  <a:lnTo>
                    <a:pt x="223" y="323"/>
                  </a:lnTo>
                  <a:cubicBezTo>
                    <a:pt x="304" y="297"/>
                    <a:pt x="350" y="208"/>
                    <a:pt x="323" y="127"/>
                  </a:cubicBezTo>
                  <a:lnTo>
                    <a:pt x="323" y="127"/>
                  </a:lnTo>
                  <a:cubicBezTo>
                    <a:pt x="296" y="45"/>
                    <a:pt x="208" y="0"/>
                    <a:pt x="127" y="27"/>
                  </a:cubicBezTo>
                  <a:lnTo>
                    <a:pt x="127" y="27"/>
                  </a:lnTo>
                  <a:cubicBezTo>
                    <a:pt x="45" y="53"/>
                    <a:pt x="0" y="141"/>
                    <a:pt x="26" y="223"/>
                  </a:cubicBezTo>
                  <a:lnTo>
                    <a:pt x="26" y="223"/>
                  </a:lnTo>
                  <a:cubicBezTo>
                    <a:pt x="53" y="304"/>
                    <a:pt x="141" y="350"/>
                    <a:pt x="223" y="32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337C3B7C-23B2-AE40-BECA-EBF954F8E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256" y="4043117"/>
              <a:ext cx="114318" cy="114107"/>
            </a:xfrm>
            <a:custGeom>
              <a:avLst/>
              <a:gdLst>
                <a:gd name="T0" fmla="*/ 20 w 258"/>
                <a:gd name="T1" fmla="*/ 164 h 258"/>
                <a:gd name="T2" fmla="*/ 20 w 258"/>
                <a:gd name="T3" fmla="*/ 164 h 258"/>
                <a:gd name="T4" fmla="*/ 164 w 258"/>
                <a:gd name="T5" fmla="*/ 238 h 258"/>
                <a:gd name="T6" fmla="*/ 164 w 258"/>
                <a:gd name="T7" fmla="*/ 238 h 258"/>
                <a:gd name="T8" fmla="*/ 237 w 258"/>
                <a:gd name="T9" fmla="*/ 93 h 258"/>
                <a:gd name="T10" fmla="*/ 237 w 258"/>
                <a:gd name="T11" fmla="*/ 93 h 258"/>
                <a:gd name="T12" fmla="*/ 93 w 258"/>
                <a:gd name="T13" fmla="*/ 19 h 258"/>
                <a:gd name="T14" fmla="*/ 93 w 258"/>
                <a:gd name="T15" fmla="*/ 19 h 258"/>
                <a:gd name="T16" fmla="*/ 20 w 258"/>
                <a:gd name="T17" fmla="*/ 16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258">
                  <a:moveTo>
                    <a:pt x="20" y="164"/>
                  </a:moveTo>
                  <a:lnTo>
                    <a:pt x="20" y="164"/>
                  </a:lnTo>
                  <a:cubicBezTo>
                    <a:pt x="39" y="224"/>
                    <a:pt x="104" y="257"/>
                    <a:pt x="164" y="238"/>
                  </a:cubicBezTo>
                  <a:lnTo>
                    <a:pt x="164" y="238"/>
                  </a:lnTo>
                  <a:cubicBezTo>
                    <a:pt x="225" y="219"/>
                    <a:pt x="257" y="153"/>
                    <a:pt x="237" y="93"/>
                  </a:cubicBezTo>
                  <a:lnTo>
                    <a:pt x="237" y="93"/>
                  </a:lnTo>
                  <a:cubicBezTo>
                    <a:pt x="218" y="33"/>
                    <a:pt x="153" y="0"/>
                    <a:pt x="93" y="19"/>
                  </a:cubicBezTo>
                  <a:lnTo>
                    <a:pt x="93" y="19"/>
                  </a:lnTo>
                  <a:cubicBezTo>
                    <a:pt x="33" y="39"/>
                    <a:pt x="0" y="104"/>
                    <a:pt x="20" y="16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195" name="Group 2">
            <a:extLst>
              <a:ext uri="{FF2B5EF4-FFF2-40B4-BE49-F238E27FC236}">
                <a16:creationId xmlns:a16="http://schemas.microsoft.com/office/drawing/2014/main" id="{23C5562F-63ED-A145-BAFA-CE62EE7F2226}"/>
              </a:ext>
            </a:extLst>
          </p:cNvPr>
          <p:cNvGrpSpPr>
            <a:grpSpLocks/>
          </p:cNvGrpSpPr>
          <p:nvPr/>
        </p:nvGrpSpPr>
        <p:grpSpPr bwMode="auto">
          <a:xfrm rot="589724">
            <a:off x="7392643" y="3511339"/>
            <a:ext cx="1036638" cy="836612"/>
            <a:chOff x="3561602" y="3478922"/>
            <a:chExt cx="1036799" cy="835199"/>
          </a:xfrm>
        </p:grpSpPr>
        <p:sp>
          <p:nvSpPr>
            <p:cNvPr id="196" name="Freeform 13">
              <a:extLst>
                <a:ext uri="{FF2B5EF4-FFF2-40B4-BE49-F238E27FC236}">
                  <a16:creationId xmlns:a16="http://schemas.microsoft.com/office/drawing/2014/main" id="{4567A13C-EE28-0342-A465-ACF6FEC7E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7281" y="3684361"/>
              <a:ext cx="328319" cy="627841"/>
            </a:xfrm>
            <a:custGeom>
              <a:avLst/>
              <a:gdLst>
                <a:gd name="T0" fmla="*/ 18264 w 755"/>
                <a:gd name="T1" fmla="*/ 627405 h 1441"/>
                <a:gd name="T2" fmla="*/ 18264 w 755"/>
                <a:gd name="T3" fmla="*/ 627405 h 1441"/>
                <a:gd name="T4" fmla="*/ 6523 w 755"/>
                <a:gd name="T5" fmla="*/ 622613 h 1441"/>
                <a:gd name="T6" fmla="*/ 6523 w 755"/>
                <a:gd name="T7" fmla="*/ 622613 h 1441"/>
                <a:gd name="T8" fmla="*/ 6523 w 755"/>
                <a:gd name="T9" fmla="*/ 599521 h 1441"/>
                <a:gd name="T10" fmla="*/ 6523 w 755"/>
                <a:gd name="T11" fmla="*/ 599521 h 1441"/>
                <a:gd name="T12" fmla="*/ 293965 w 755"/>
                <a:gd name="T13" fmla="*/ 15249 h 1441"/>
                <a:gd name="T14" fmla="*/ 293965 w 755"/>
                <a:gd name="T15" fmla="*/ 15249 h 1441"/>
                <a:gd name="T16" fmla="*/ 312664 w 755"/>
                <a:gd name="T17" fmla="*/ 1307 h 1441"/>
                <a:gd name="T18" fmla="*/ 312664 w 755"/>
                <a:gd name="T19" fmla="*/ 1307 h 1441"/>
                <a:gd name="T20" fmla="*/ 326580 w 755"/>
                <a:gd name="T21" fmla="*/ 20478 h 1441"/>
                <a:gd name="T22" fmla="*/ 326580 w 755"/>
                <a:gd name="T23" fmla="*/ 20478 h 1441"/>
                <a:gd name="T24" fmla="*/ 30005 w 755"/>
                <a:gd name="T25" fmla="*/ 622177 h 1441"/>
                <a:gd name="T26" fmla="*/ 30005 w 755"/>
                <a:gd name="T27" fmla="*/ 622177 h 1441"/>
                <a:gd name="T28" fmla="*/ 18264 w 755"/>
                <a:gd name="T29" fmla="*/ 627405 h 144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55" h="1441">
                  <a:moveTo>
                    <a:pt x="42" y="1440"/>
                  </a:moveTo>
                  <a:lnTo>
                    <a:pt x="42" y="1440"/>
                  </a:lnTo>
                  <a:cubicBezTo>
                    <a:pt x="32" y="1440"/>
                    <a:pt x="23" y="1437"/>
                    <a:pt x="15" y="1429"/>
                  </a:cubicBezTo>
                  <a:cubicBezTo>
                    <a:pt x="1" y="1415"/>
                    <a:pt x="0" y="1391"/>
                    <a:pt x="15" y="1376"/>
                  </a:cubicBezTo>
                  <a:cubicBezTo>
                    <a:pt x="541" y="832"/>
                    <a:pt x="674" y="43"/>
                    <a:pt x="676" y="35"/>
                  </a:cubicBezTo>
                  <a:cubicBezTo>
                    <a:pt x="679" y="14"/>
                    <a:pt x="699" y="0"/>
                    <a:pt x="719" y="3"/>
                  </a:cubicBezTo>
                  <a:cubicBezTo>
                    <a:pt x="740" y="7"/>
                    <a:pt x="754" y="26"/>
                    <a:pt x="751" y="47"/>
                  </a:cubicBezTo>
                  <a:cubicBezTo>
                    <a:pt x="745" y="80"/>
                    <a:pt x="613" y="867"/>
                    <a:pt x="69" y="1428"/>
                  </a:cubicBezTo>
                  <a:cubicBezTo>
                    <a:pt x="62" y="1437"/>
                    <a:pt x="52" y="1440"/>
                    <a:pt x="42" y="1440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14">
              <a:extLst>
                <a:ext uri="{FF2B5EF4-FFF2-40B4-BE49-F238E27FC236}">
                  <a16:creationId xmlns:a16="http://schemas.microsoft.com/office/drawing/2014/main" id="{F002773A-A4F4-A349-84D6-28D84E1E5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561" y="3807240"/>
              <a:ext cx="161280" cy="501121"/>
            </a:xfrm>
            <a:custGeom>
              <a:avLst/>
              <a:gdLst>
                <a:gd name="T0" fmla="*/ 101401 w 369"/>
                <a:gd name="T1" fmla="*/ 500686 h 1153"/>
                <a:gd name="T2" fmla="*/ 101401 w 369"/>
                <a:gd name="T3" fmla="*/ 500686 h 1153"/>
                <a:gd name="T4" fmla="*/ 98779 w 369"/>
                <a:gd name="T5" fmla="*/ 500686 h 1153"/>
                <a:gd name="T6" fmla="*/ 98779 w 369"/>
                <a:gd name="T7" fmla="*/ 500686 h 1153"/>
                <a:gd name="T8" fmla="*/ 84792 w 369"/>
                <a:gd name="T9" fmla="*/ 481563 h 1153"/>
                <a:gd name="T10" fmla="*/ 84792 w 369"/>
                <a:gd name="T11" fmla="*/ 481563 h 1153"/>
                <a:gd name="T12" fmla="*/ 5682 w 369"/>
                <a:gd name="T13" fmla="*/ 28685 h 1153"/>
                <a:gd name="T14" fmla="*/ 5682 w 369"/>
                <a:gd name="T15" fmla="*/ 28685 h 1153"/>
                <a:gd name="T16" fmla="*/ 9179 w 369"/>
                <a:gd name="T17" fmla="*/ 5650 h 1153"/>
                <a:gd name="T18" fmla="*/ 9179 w 369"/>
                <a:gd name="T19" fmla="*/ 5650 h 1153"/>
                <a:gd name="T20" fmla="*/ 32343 w 369"/>
                <a:gd name="T21" fmla="*/ 8692 h 1153"/>
                <a:gd name="T22" fmla="*/ 32343 w 369"/>
                <a:gd name="T23" fmla="*/ 8692 h 1153"/>
                <a:gd name="T24" fmla="*/ 117573 w 369"/>
                <a:gd name="T25" fmla="*/ 486344 h 1153"/>
                <a:gd name="T26" fmla="*/ 117573 w 369"/>
                <a:gd name="T27" fmla="*/ 486344 h 1153"/>
                <a:gd name="T28" fmla="*/ 101401 w 369"/>
                <a:gd name="T29" fmla="*/ 500686 h 115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69" h="1153">
                  <a:moveTo>
                    <a:pt x="232" y="1152"/>
                  </a:moveTo>
                  <a:lnTo>
                    <a:pt x="232" y="1152"/>
                  </a:lnTo>
                  <a:cubicBezTo>
                    <a:pt x="230" y="1152"/>
                    <a:pt x="228" y="1152"/>
                    <a:pt x="226" y="1152"/>
                  </a:cubicBezTo>
                  <a:cubicBezTo>
                    <a:pt x="206" y="1149"/>
                    <a:pt x="191" y="1130"/>
                    <a:pt x="194" y="1108"/>
                  </a:cubicBezTo>
                  <a:cubicBezTo>
                    <a:pt x="289" y="440"/>
                    <a:pt x="16" y="70"/>
                    <a:pt x="13" y="66"/>
                  </a:cubicBezTo>
                  <a:cubicBezTo>
                    <a:pt x="0" y="50"/>
                    <a:pt x="4" y="25"/>
                    <a:pt x="21" y="13"/>
                  </a:cubicBezTo>
                  <a:cubicBezTo>
                    <a:pt x="37" y="0"/>
                    <a:pt x="61" y="3"/>
                    <a:pt x="74" y="20"/>
                  </a:cubicBezTo>
                  <a:cubicBezTo>
                    <a:pt x="86" y="36"/>
                    <a:pt x="368" y="419"/>
                    <a:pt x="269" y="1119"/>
                  </a:cubicBezTo>
                  <a:cubicBezTo>
                    <a:pt x="267" y="1138"/>
                    <a:pt x="251" y="1152"/>
                    <a:pt x="232" y="1152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15">
              <a:extLst>
                <a:ext uri="{FF2B5EF4-FFF2-40B4-BE49-F238E27FC236}">
                  <a16:creationId xmlns:a16="http://schemas.microsoft.com/office/drawing/2014/main" id="{3D813B3F-39A2-DE46-98FF-3CFD8A610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9200" y="4143242"/>
              <a:ext cx="470401" cy="170879"/>
            </a:xfrm>
            <a:custGeom>
              <a:avLst/>
              <a:gdLst>
                <a:gd name="T0" fmla="*/ 16566 w 1079"/>
                <a:gd name="T1" fmla="*/ 170442 h 391"/>
                <a:gd name="T2" fmla="*/ 16566 w 1079"/>
                <a:gd name="T3" fmla="*/ 170442 h 391"/>
                <a:gd name="T4" fmla="*/ 0 w 1079"/>
                <a:gd name="T5" fmla="*/ 153835 h 391"/>
                <a:gd name="T6" fmla="*/ 0 w 1079"/>
                <a:gd name="T7" fmla="*/ 153835 h 391"/>
                <a:gd name="T8" fmla="*/ 16566 w 1079"/>
                <a:gd name="T9" fmla="*/ 137228 h 391"/>
                <a:gd name="T10" fmla="*/ 16566 w 1079"/>
                <a:gd name="T11" fmla="*/ 137228 h 391"/>
                <a:gd name="T12" fmla="*/ 439012 w 1079"/>
                <a:gd name="T13" fmla="*/ 6992 h 391"/>
                <a:gd name="T14" fmla="*/ 439012 w 1079"/>
                <a:gd name="T15" fmla="*/ 6992 h 391"/>
                <a:gd name="T16" fmla="*/ 462554 w 1079"/>
                <a:gd name="T17" fmla="*/ 6555 h 391"/>
                <a:gd name="T18" fmla="*/ 462554 w 1079"/>
                <a:gd name="T19" fmla="*/ 6555 h 391"/>
                <a:gd name="T20" fmla="*/ 463426 w 1079"/>
                <a:gd name="T21" fmla="*/ 29718 h 391"/>
                <a:gd name="T22" fmla="*/ 463426 w 1079"/>
                <a:gd name="T23" fmla="*/ 29718 h 391"/>
                <a:gd name="T24" fmla="*/ 16566 w 1079"/>
                <a:gd name="T25" fmla="*/ 170442 h 39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79" h="391">
                  <a:moveTo>
                    <a:pt x="38" y="390"/>
                  </a:moveTo>
                  <a:lnTo>
                    <a:pt x="38" y="390"/>
                  </a:lnTo>
                  <a:cubicBezTo>
                    <a:pt x="17" y="390"/>
                    <a:pt x="0" y="373"/>
                    <a:pt x="0" y="352"/>
                  </a:cubicBezTo>
                  <a:cubicBezTo>
                    <a:pt x="0" y="331"/>
                    <a:pt x="17" y="314"/>
                    <a:pt x="38" y="314"/>
                  </a:cubicBezTo>
                  <a:cubicBezTo>
                    <a:pt x="719" y="314"/>
                    <a:pt x="1005" y="19"/>
                    <a:pt x="1007" y="16"/>
                  </a:cubicBezTo>
                  <a:cubicBezTo>
                    <a:pt x="1022" y="1"/>
                    <a:pt x="1046" y="0"/>
                    <a:pt x="1061" y="15"/>
                  </a:cubicBezTo>
                  <a:cubicBezTo>
                    <a:pt x="1077" y="29"/>
                    <a:pt x="1078" y="53"/>
                    <a:pt x="1063" y="68"/>
                  </a:cubicBezTo>
                  <a:cubicBezTo>
                    <a:pt x="1051" y="81"/>
                    <a:pt x="755" y="390"/>
                    <a:pt x="38" y="390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FCF21B67-41D9-5B40-AF08-B68B1AFAF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121" y="3478922"/>
              <a:ext cx="420479" cy="424319"/>
            </a:xfrm>
            <a:custGeom>
              <a:avLst/>
              <a:gdLst>
                <a:gd name="T0" fmla="*/ 158712 w 967"/>
                <a:gd name="T1" fmla="*/ 125644 h 976"/>
                <a:gd name="T2" fmla="*/ 158712 w 967"/>
                <a:gd name="T3" fmla="*/ 125644 h 976"/>
                <a:gd name="T4" fmla="*/ 275246 w 967"/>
                <a:gd name="T5" fmla="*/ 24781 h 976"/>
                <a:gd name="T6" fmla="*/ 275246 w 967"/>
                <a:gd name="T7" fmla="*/ 24781 h 976"/>
                <a:gd name="T8" fmla="*/ 315685 w 967"/>
                <a:gd name="T9" fmla="*/ 180423 h 976"/>
                <a:gd name="T10" fmla="*/ 315685 w 967"/>
                <a:gd name="T11" fmla="*/ 180423 h 976"/>
                <a:gd name="T12" fmla="*/ 417870 w 967"/>
                <a:gd name="T13" fmla="*/ 264330 h 976"/>
                <a:gd name="T14" fmla="*/ 417870 w 967"/>
                <a:gd name="T15" fmla="*/ 264330 h 976"/>
                <a:gd name="T16" fmla="*/ 274377 w 967"/>
                <a:gd name="T17" fmla="*/ 320848 h 976"/>
                <a:gd name="T18" fmla="*/ 274377 w 967"/>
                <a:gd name="T19" fmla="*/ 320848 h 976"/>
                <a:gd name="T20" fmla="*/ 173497 w 967"/>
                <a:gd name="T21" fmla="*/ 407798 h 976"/>
                <a:gd name="T22" fmla="*/ 173497 w 967"/>
                <a:gd name="T23" fmla="*/ 407798 h 976"/>
                <a:gd name="T24" fmla="*/ 114795 w 967"/>
                <a:gd name="T25" fmla="*/ 277372 h 976"/>
                <a:gd name="T26" fmla="*/ 114795 w 967"/>
                <a:gd name="T27" fmla="*/ 277372 h 976"/>
                <a:gd name="T28" fmla="*/ 6088 w 967"/>
                <a:gd name="T29" fmla="*/ 194769 h 976"/>
                <a:gd name="T30" fmla="*/ 6088 w 967"/>
                <a:gd name="T31" fmla="*/ 194769 h 976"/>
                <a:gd name="T32" fmla="*/ 158712 w 967"/>
                <a:gd name="T33" fmla="*/ 125644 h 9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67" h="976">
                  <a:moveTo>
                    <a:pt x="365" y="289"/>
                  </a:moveTo>
                  <a:lnTo>
                    <a:pt x="365" y="289"/>
                  </a:lnTo>
                  <a:cubicBezTo>
                    <a:pt x="365" y="289"/>
                    <a:pt x="408" y="0"/>
                    <a:pt x="633" y="57"/>
                  </a:cubicBezTo>
                  <a:cubicBezTo>
                    <a:pt x="834" y="108"/>
                    <a:pt x="772" y="364"/>
                    <a:pt x="726" y="415"/>
                  </a:cubicBezTo>
                  <a:cubicBezTo>
                    <a:pt x="726" y="415"/>
                    <a:pt x="957" y="427"/>
                    <a:pt x="961" y="608"/>
                  </a:cubicBezTo>
                  <a:cubicBezTo>
                    <a:pt x="966" y="789"/>
                    <a:pt x="720" y="800"/>
                    <a:pt x="631" y="738"/>
                  </a:cubicBezTo>
                  <a:cubicBezTo>
                    <a:pt x="631" y="738"/>
                    <a:pt x="629" y="975"/>
                    <a:pt x="399" y="938"/>
                  </a:cubicBezTo>
                  <a:cubicBezTo>
                    <a:pt x="170" y="901"/>
                    <a:pt x="264" y="638"/>
                    <a:pt x="264" y="638"/>
                  </a:cubicBezTo>
                  <a:cubicBezTo>
                    <a:pt x="264" y="638"/>
                    <a:pt x="28" y="631"/>
                    <a:pt x="14" y="448"/>
                  </a:cubicBezTo>
                  <a:cubicBezTo>
                    <a:pt x="0" y="264"/>
                    <a:pt x="193" y="180"/>
                    <a:pt x="365" y="28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0" name="Freeform 17">
              <a:extLst>
                <a:ext uri="{FF2B5EF4-FFF2-40B4-BE49-F238E27FC236}">
                  <a16:creationId xmlns:a16="http://schemas.microsoft.com/office/drawing/2014/main" id="{01326909-9637-A44C-A7AD-457F56A9F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1436" y="3634234"/>
              <a:ext cx="136546" cy="136294"/>
            </a:xfrm>
            <a:custGeom>
              <a:avLst/>
              <a:gdLst>
                <a:gd name="T0" fmla="*/ 156 w 313"/>
                <a:gd name="T1" fmla="*/ 312 h 313"/>
                <a:gd name="T2" fmla="*/ 156 w 313"/>
                <a:gd name="T3" fmla="*/ 312 h 313"/>
                <a:gd name="T4" fmla="*/ 312 w 313"/>
                <a:gd name="T5" fmla="*/ 156 h 313"/>
                <a:gd name="T6" fmla="*/ 312 w 313"/>
                <a:gd name="T7" fmla="*/ 156 h 313"/>
                <a:gd name="T8" fmla="*/ 156 w 313"/>
                <a:gd name="T9" fmla="*/ 0 h 313"/>
                <a:gd name="T10" fmla="*/ 156 w 313"/>
                <a:gd name="T11" fmla="*/ 0 h 313"/>
                <a:gd name="T12" fmla="*/ 0 w 313"/>
                <a:gd name="T13" fmla="*/ 156 h 313"/>
                <a:gd name="T14" fmla="*/ 0 w 313"/>
                <a:gd name="T15" fmla="*/ 156 h 313"/>
                <a:gd name="T16" fmla="*/ 156 w 313"/>
                <a:gd name="T17" fmla="*/ 31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313">
                  <a:moveTo>
                    <a:pt x="156" y="312"/>
                  </a:moveTo>
                  <a:lnTo>
                    <a:pt x="156" y="312"/>
                  </a:lnTo>
                  <a:cubicBezTo>
                    <a:pt x="242" y="312"/>
                    <a:pt x="312" y="242"/>
                    <a:pt x="312" y="156"/>
                  </a:cubicBezTo>
                  <a:lnTo>
                    <a:pt x="312" y="156"/>
                  </a:lnTo>
                  <a:cubicBezTo>
                    <a:pt x="312" y="70"/>
                    <a:pt x="242" y="0"/>
                    <a:pt x="156" y="0"/>
                  </a:cubicBezTo>
                  <a:lnTo>
                    <a:pt x="156" y="0"/>
                  </a:lnTo>
                  <a:cubicBezTo>
                    <a:pt x="70" y="0"/>
                    <a:pt x="0" y="70"/>
                    <a:pt x="0" y="156"/>
                  </a:cubicBezTo>
                  <a:lnTo>
                    <a:pt x="0" y="156"/>
                  </a:lnTo>
                  <a:cubicBezTo>
                    <a:pt x="0" y="242"/>
                    <a:pt x="70" y="312"/>
                    <a:pt x="156" y="31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1" name="Freeform 18">
              <a:extLst>
                <a:ext uri="{FF2B5EF4-FFF2-40B4-BE49-F238E27FC236}">
                  <a16:creationId xmlns:a16="http://schemas.microsoft.com/office/drawing/2014/main" id="{66E7719D-251F-734B-A733-A976D3DD3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8902" y="3653252"/>
              <a:ext cx="100028" cy="99843"/>
            </a:xfrm>
            <a:custGeom>
              <a:avLst/>
              <a:gdLst>
                <a:gd name="T0" fmla="*/ 0 w 231"/>
                <a:gd name="T1" fmla="*/ 114 h 229"/>
                <a:gd name="T2" fmla="*/ 0 w 231"/>
                <a:gd name="T3" fmla="*/ 114 h 229"/>
                <a:gd name="T4" fmla="*/ 115 w 231"/>
                <a:gd name="T5" fmla="*/ 228 h 229"/>
                <a:gd name="T6" fmla="*/ 115 w 231"/>
                <a:gd name="T7" fmla="*/ 228 h 229"/>
                <a:gd name="T8" fmla="*/ 230 w 231"/>
                <a:gd name="T9" fmla="*/ 114 h 229"/>
                <a:gd name="T10" fmla="*/ 230 w 231"/>
                <a:gd name="T11" fmla="*/ 114 h 229"/>
                <a:gd name="T12" fmla="*/ 115 w 231"/>
                <a:gd name="T13" fmla="*/ 0 h 229"/>
                <a:gd name="T14" fmla="*/ 115 w 231"/>
                <a:gd name="T15" fmla="*/ 0 h 229"/>
                <a:gd name="T16" fmla="*/ 0 w 231"/>
                <a:gd name="T1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9">
                  <a:moveTo>
                    <a:pt x="0" y="114"/>
                  </a:moveTo>
                  <a:lnTo>
                    <a:pt x="0" y="114"/>
                  </a:lnTo>
                  <a:cubicBezTo>
                    <a:pt x="0" y="177"/>
                    <a:pt x="51" y="228"/>
                    <a:pt x="115" y="228"/>
                  </a:cubicBezTo>
                  <a:lnTo>
                    <a:pt x="115" y="228"/>
                  </a:lnTo>
                  <a:cubicBezTo>
                    <a:pt x="179" y="228"/>
                    <a:pt x="230" y="177"/>
                    <a:pt x="230" y="114"/>
                  </a:cubicBezTo>
                  <a:lnTo>
                    <a:pt x="230" y="114"/>
                  </a:lnTo>
                  <a:cubicBezTo>
                    <a:pt x="230" y="51"/>
                    <a:pt x="179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1"/>
                    <a:pt x="0" y="1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2" name="Freeform 19">
              <a:extLst>
                <a:ext uri="{FF2B5EF4-FFF2-40B4-BE49-F238E27FC236}">
                  <a16:creationId xmlns:a16="http://schemas.microsoft.com/office/drawing/2014/main" id="{BBA22702-19DB-CB4C-9EBE-74BC2A008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602" y="3580681"/>
              <a:ext cx="470399" cy="418560"/>
            </a:xfrm>
            <a:custGeom>
              <a:avLst/>
              <a:gdLst>
                <a:gd name="T0" fmla="*/ 154479 w 1081"/>
                <a:gd name="T1" fmla="*/ 137776 h 960"/>
                <a:gd name="T2" fmla="*/ 154479 w 1081"/>
                <a:gd name="T3" fmla="*/ 137776 h 960"/>
                <a:gd name="T4" fmla="*/ 234112 w 1081"/>
                <a:gd name="T5" fmla="*/ 5668 h 960"/>
                <a:gd name="T6" fmla="*/ 234112 w 1081"/>
                <a:gd name="T7" fmla="*/ 5668 h 960"/>
                <a:gd name="T8" fmla="*/ 320707 w 1081"/>
                <a:gd name="T9" fmla="*/ 141700 h 960"/>
                <a:gd name="T10" fmla="*/ 320707 w 1081"/>
                <a:gd name="T11" fmla="*/ 141700 h 960"/>
                <a:gd name="T12" fmla="*/ 444290 w 1081"/>
                <a:gd name="T13" fmla="*/ 189660 h 960"/>
                <a:gd name="T14" fmla="*/ 444290 w 1081"/>
                <a:gd name="T15" fmla="*/ 189660 h 960"/>
                <a:gd name="T16" fmla="*/ 325058 w 1081"/>
                <a:gd name="T17" fmla="*/ 288632 h 960"/>
                <a:gd name="T18" fmla="*/ 325058 w 1081"/>
                <a:gd name="T19" fmla="*/ 288632 h 960"/>
                <a:gd name="T20" fmla="*/ 255869 w 1081"/>
                <a:gd name="T21" fmla="*/ 402864 h 960"/>
                <a:gd name="T22" fmla="*/ 255869 w 1081"/>
                <a:gd name="T23" fmla="*/ 402864 h 960"/>
                <a:gd name="T24" fmla="*/ 159266 w 1081"/>
                <a:gd name="T25" fmla="*/ 296044 h 960"/>
                <a:gd name="T26" fmla="*/ 159266 w 1081"/>
                <a:gd name="T27" fmla="*/ 296044 h 960"/>
                <a:gd name="T28" fmla="*/ 30461 w 1081"/>
                <a:gd name="T29" fmla="*/ 251136 h 960"/>
                <a:gd name="T30" fmla="*/ 30461 w 1081"/>
                <a:gd name="T31" fmla="*/ 251136 h 960"/>
                <a:gd name="T32" fmla="*/ 154479 w 1081"/>
                <a:gd name="T33" fmla="*/ 137776 h 9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81" h="960">
                  <a:moveTo>
                    <a:pt x="355" y="316"/>
                  </a:moveTo>
                  <a:lnTo>
                    <a:pt x="355" y="316"/>
                  </a:lnTo>
                  <a:cubicBezTo>
                    <a:pt x="355" y="316"/>
                    <a:pt x="307" y="29"/>
                    <a:pt x="538" y="13"/>
                  </a:cubicBezTo>
                  <a:cubicBezTo>
                    <a:pt x="745" y="0"/>
                    <a:pt x="766" y="263"/>
                    <a:pt x="737" y="325"/>
                  </a:cubicBezTo>
                  <a:cubicBezTo>
                    <a:pt x="737" y="325"/>
                    <a:pt x="960" y="265"/>
                    <a:pt x="1021" y="435"/>
                  </a:cubicBezTo>
                  <a:cubicBezTo>
                    <a:pt x="1080" y="606"/>
                    <a:pt x="850" y="693"/>
                    <a:pt x="747" y="662"/>
                  </a:cubicBezTo>
                  <a:cubicBezTo>
                    <a:pt x="747" y="662"/>
                    <a:pt x="817" y="887"/>
                    <a:pt x="588" y="924"/>
                  </a:cubicBezTo>
                  <a:cubicBezTo>
                    <a:pt x="358" y="959"/>
                    <a:pt x="366" y="679"/>
                    <a:pt x="366" y="679"/>
                  </a:cubicBezTo>
                  <a:cubicBezTo>
                    <a:pt x="366" y="679"/>
                    <a:pt x="140" y="746"/>
                    <a:pt x="70" y="576"/>
                  </a:cubicBezTo>
                  <a:cubicBezTo>
                    <a:pt x="0" y="405"/>
                    <a:pt x="157" y="266"/>
                    <a:pt x="355" y="3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3" name="Freeform 20">
              <a:extLst>
                <a:ext uri="{FF2B5EF4-FFF2-40B4-BE49-F238E27FC236}">
                  <a16:creationId xmlns:a16="http://schemas.microsoft.com/office/drawing/2014/main" id="{47D636EF-BBDF-4344-9F5A-4E17FD928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789" y="3721399"/>
              <a:ext cx="154011" cy="150558"/>
            </a:xfrm>
            <a:custGeom>
              <a:avLst/>
              <a:gdLst>
                <a:gd name="T0" fmla="*/ 224 w 351"/>
                <a:gd name="T1" fmla="*/ 323 h 350"/>
                <a:gd name="T2" fmla="*/ 224 w 351"/>
                <a:gd name="T3" fmla="*/ 323 h 350"/>
                <a:gd name="T4" fmla="*/ 324 w 351"/>
                <a:gd name="T5" fmla="*/ 127 h 350"/>
                <a:gd name="T6" fmla="*/ 324 w 351"/>
                <a:gd name="T7" fmla="*/ 127 h 350"/>
                <a:gd name="T8" fmla="*/ 127 w 351"/>
                <a:gd name="T9" fmla="*/ 26 h 350"/>
                <a:gd name="T10" fmla="*/ 127 w 351"/>
                <a:gd name="T11" fmla="*/ 26 h 350"/>
                <a:gd name="T12" fmla="*/ 27 w 351"/>
                <a:gd name="T13" fmla="*/ 223 h 350"/>
                <a:gd name="T14" fmla="*/ 27 w 351"/>
                <a:gd name="T15" fmla="*/ 223 h 350"/>
                <a:gd name="T16" fmla="*/ 224 w 351"/>
                <a:gd name="T17" fmla="*/ 32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350">
                  <a:moveTo>
                    <a:pt x="224" y="323"/>
                  </a:moveTo>
                  <a:lnTo>
                    <a:pt x="224" y="323"/>
                  </a:lnTo>
                  <a:cubicBezTo>
                    <a:pt x="305" y="296"/>
                    <a:pt x="350" y="209"/>
                    <a:pt x="324" y="127"/>
                  </a:cubicBezTo>
                  <a:lnTo>
                    <a:pt x="324" y="127"/>
                  </a:lnTo>
                  <a:cubicBezTo>
                    <a:pt x="297" y="45"/>
                    <a:pt x="209" y="0"/>
                    <a:pt x="127" y="26"/>
                  </a:cubicBezTo>
                  <a:lnTo>
                    <a:pt x="127" y="26"/>
                  </a:lnTo>
                  <a:cubicBezTo>
                    <a:pt x="45" y="53"/>
                    <a:pt x="0" y="141"/>
                    <a:pt x="27" y="223"/>
                  </a:cubicBezTo>
                  <a:lnTo>
                    <a:pt x="27" y="223"/>
                  </a:lnTo>
                  <a:cubicBezTo>
                    <a:pt x="54" y="305"/>
                    <a:pt x="142" y="349"/>
                    <a:pt x="224" y="32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4" name="Freeform 21">
              <a:extLst>
                <a:ext uri="{FF2B5EF4-FFF2-40B4-BE49-F238E27FC236}">
                  <a16:creationId xmlns:a16="http://schemas.microsoft.com/office/drawing/2014/main" id="{BC4A125A-6940-0B44-8FA0-6F5558C1F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9430" y="3740417"/>
              <a:ext cx="114318" cy="112523"/>
            </a:xfrm>
            <a:custGeom>
              <a:avLst/>
              <a:gdLst>
                <a:gd name="T0" fmla="*/ 19 w 258"/>
                <a:gd name="T1" fmla="*/ 164 h 258"/>
                <a:gd name="T2" fmla="*/ 19 w 258"/>
                <a:gd name="T3" fmla="*/ 164 h 258"/>
                <a:gd name="T4" fmla="*/ 163 w 258"/>
                <a:gd name="T5" fmla="*/ 238 h 258"/>
                <a:gd name="T6" fmla="*/ 163 w 258"/>
                <a:gd name="T7" fmla="*/ 238 h 258"/>
                <a:gd name="T8" fmla="*/ 238 w 258"/>
                <a:gd name="T9" fmla="*/ 93 h 258"/>
                <a:gd name="T10" fmla="*/ 238 w 258"/>
                <a:gd name="T11" fmla="*/ 93 h 258"/>
                <a:gd name="T12" fmla="*/ 93 w 258"/>
                <a:gd name="T13" fmla="*/ 20 h 258"/>
                <a:gd name="T14" fmla="*/ 93 w 258"/>
                <a:gd name="T15" fmla="*/ 20 h 258"/>
                <a:gd name="T16" fmla="*/ 19 w 258"/>
                <a:gd name="T17" fmla="*/ 16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258">
                  <a:moveTo>
                    <a:pt x="19" y="164"/>
                  </a:moveTo>
                  <a:lnTo>
                    <a:pt x="19" y="164"/>
                  </a:lnTo>
                  <a:cubicBezTo>
                    <a:pt x="39" y="224"/>
                    <a:pt x="104" y="257"/>
                    <a:pt x="163" y="238"/>
                  </a:cubicBezTo>
                  <a:lnTo>
                    <a:pt x="163" y="238"/>
                  </a:lnTo>
                  <a:cubicBezTo>
                    <a:pt x="224" y="218"/>
                    <a:pt x="257" y="154"/>
                    <a:pt x="238" y="93"/>
                  </a:cubicBezTo>
                  <a:lnTo>
                    <a:pt x="238" y="93"/>
                  </a:lnTo>
                  <a:cubicBezTo>
                    <a:pt x="218" y="33"/>
                    <a:pt x="153" y="0"/>
                    <a:pt x="93" y="20"/>
                  </a:cubicBezTo>
                  <a:lnTo>
                    <a:pt x="93" y="20"/>
                  </a:lnTo>
                  <a:cubicBezTo>
                    <a:pt x="33" y="39"/>
                    <a:pt x="0" y="104"/>
                    <a:pt x="19" y="16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5" name="Freeform 22">
              <a:extLst>
                <a:ext uri="{FF2B5EF4-FFF2-40B4-BE49-F238E27FC236}">
                  <a16:creationId xmlns:a16="http://schemas.microsoft.com/office/drawing/2014/main" id="{FFA4354D-F201-4A4C-A220-6E2C9993F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000" y="3882122"/>
              <a:ext cx="470401" cy="418560"/>
            </a:xfrm>
            <a:custGeom>
              <a:avLst/>
              <a:gdLst>
                <a:gd name="T0" fmla="*/ 154044 w 1081"/>
                <a:gd name="T1" fmla="*/ 138068 h 961"/>
                <a:gd name="T2" fmla="*/ 154044 w 1081"/>
                <a:gd name="T3" fmla="*/ 138068 h 961"/>
                <a:gd name="T4" fmla="*/ 234113 w 1081"/>
                <a:gd name="T5" fmla="*/ 6098 h 961"/>
                <a:gd name="T6" fmla="*/ 234113 w 1081"/>
                <a:gd name="T7" fmla="*/ 6098 h 961"/>
                <a:gd name="T8" fmla="*/ 320708 w 1081"/>
                <a:gd name="T9" fmla="*/ 141988 h 961"/>
                <a:gd name="T10" fmla="*/ 320708 w 1081"/>
                <a:gd name="T11" fmla="*/ 141988 h 961"/>
                <a:gd name="T12" fmla="*/ 443857 w 1081"/>
                <a:gd name="T13" fmla="*/ 190334 h 961"/>
                <a:gd name="T14" fmla="*/ 443857 w 1081"/>
                <a:gd name="T15" fmla="*/ 190334 h 961"/>
                <a:gd name="T16" fmla="*/ 324625 w 1081"/>
                <a:gd name="T17" fmla="*/ 288767 h 961"/>
                <a:gd name="T18" fmla="*/ 324625 w 1081"/>
                <a:gd name="T19" fmla="*/ 288767 h 961"/>
                <a:gd name="T20" fmla="*/ 255435 w 1081"/>
                <a:gd name="T21" fmla="*/ 402445 h 961"/>
                <a:gd name="T22" fmla="*/ 255435 w 1081"/>
                <a:gd name="T23" fmla="*/ 402445 h 961"/>
                <a:gd name="T24" fmla="*/ 159266 w 1081"/>
                <a:gd name="T25" fmla="*/ 296607 h 961"/>
                <a:gd name="T26" fmla="*/ 159266 w 1081"/>
                <a:gd name="T27" fmla="*/ 296607 h 961"/>
                <a:gd name="T28" fmla="*/ 30026 w 1081"/>
                <a:gd name="T29" fmla="*/ 251310 h 961"/>
                <a:gd name="T30" fmla="*/ 30026 w 1081"/>
                <a:gd name="T31" fmla="*/ 251310 h 961"/>
                <a:gd name="T32" fmla="*/ 154044 w 1081"/>
                <a:gd name="T33" fmla="*/ 138068 h 96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81" h="961">
                  <a:moveTo>
                    <a:pt x="354" y="317"/>
                  </a:moveTo>
                  <a:lnTo>
                    <a:pt x="354" y="317"/>
                  </a:lnTo>
                  <a:cubicBezTo>
                    <a:pt x="354" y="317"/>
                    <a:pt x="306" y="30"/>
                    <a:pt x="538" y="14"/>
                  </a:cubicBezTo>
                  <a:cubicBezTo>
                    <a:pt x="745" y="0"/>
                    <a:pt x="765" y="264"/>
                    <a:pt x="737" y="326"/>
                  </a:cubicBezTo>
                  <a:cubicBezTo>
                    <a:pt x="737" y="326"/>
                    <a:pt x="959" y="266"/>
                    <a:pt x="1020" y="437"/>
                  </a:cubicBezTo>
                  <a:cubicBezTo>
                    <a:pt x="1080" y="608"/>
                    <a:pt x="849" y="694"/>
                    <a:pt x="746" y="663"/>
                  </a:cubicBezTo>
                  <a:cubicBezTo>
                    <a:pt x="746" y="663"/>
                    <a:pt x="817" y="888"/>
                    <a:pt x="587" y="924"/>
                  </a:cubicBezTo>
                  <a:cubicBezTo>
                    <a:pt x="358" y="960"/>
                    <a:pt x="366" y="681"/>
                    <a:pt x="366" y="681"/>
                  </a:cubicBezTo>
                  <a:cubicBezTo>
                    <a:pt x="366" y="681"/>
                    <a:pt x="139" y="747"/>
                    <a:pt x="69" y="577"/>
                  </a:cubicBezTo>
                  <a:cubicBezTo>
                    <a:pt x="0" y="407"/>
                    <a:pt x="157" y="266"/>
                    <a:pt x="354" y="31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6" name="Freeform 23">
              <a:extLst>
                <a:ext uri="{FF2B5EF4-FFF2-40B4-BE49-F238E27FC236}">
                  <a16:creationId xmlns:a16="http://schemas.microsoft.com/office/drawing/2014/main" id="{DEE548E2-7C55-844D-A9DB-A9A54F22F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203" y="4022514"/>
              <a:ext cx="154011" cy="153728"/>
            </a:xfrm>
            <a:custGeom>
              <a:avLst/>
              <a:gdLst>
                <a:gd name="T0" fmla="*/ 223 w 351"/>
                <a:gd name="T1" fmla="*/ 323 h 351"/>
                <a:gd name="T2" fmla="*/ 223 w 351"/>
                <a:gd name="T3" fmla="*/ 323 h 351"/>
                <a:gd name="T4" fmla="*/ 323 w 351"/>
                <a:gd name="T5" fmla="*/ 127 h 351"/>
                <a:gd name="T6" fmla="*/ 323 w 351"/>
                <a:gd name="T7" fmla="*/ 127 h 351"/>
                <a:gd name="T8" fmla="*/ 127 w 351"/>
                <a:gd name="T9" fmla="*/ 27 h 351"/>
                <a:gd name="T10" fmla="*/ 127 w 351"/>
                <a:gd name="T11" fmla="*/ 27 h 351"/>
                <a:gd name="T12" fmla="*/ 26 w 351"/>
                <a:gd name="T13" fmla="*/ 223 h 351"/>
                <a:gd name="T14" fmla="*/ 26 w 351"/>
                <a:gd name="T15" fmla="*/ 223 h 351"/>
                <a:gd name="T16" fmla="*/ 223 w 351"/>
                <a:gd name="T17" fmla="*/ 323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351">
                  <a:moveTo>
                    <a:pt x="223" y="323"/>
                  </a:moveTo>
                  <a:lnTo>
                    <a:pt x="223" y="323"/>
                  </a:lnTo>
                  <a:cubicBezTo>
                    <a:pt x="304" y="297"/>
                    <a:pt x="350" y="208"/>
                    <a:pt x="323" y="127"/>
                  </a:cubicBezTo>
                  <a:lnTo>
                    <a:pt x="323" y="127"/>
                  </a:lnTo>
                  <a:cubicBezTo>
                    <a:pt x="296" y="45"/>
                    <a:pt x="208" y="0"/>
                    <a:pt x="127" y="27"/>
                  </a:cubicBezTo>
                  <a:lnTo>
                    <a:pt x="127" y="27"/>
                  </a:lnTo>
                  <a:cubicBezTo>
                    <a:pt x="45" y="53"/>
                    <a:pt x="0" y="141"/>
                    <a:pt x="26" y="223"/>
                  </a:cubicBezTo>
                  <a:lnTo>
                    <a:pt x="26" y="223"/>
                  </a:lnTo>
                  <a:cubicBezTo>
                    <a:pt x="53" y="304"/>
                    <a:pt x="141" y="350"/>
                    <a:pt x="223" y="32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7" name="Freeform 24">
              <a:extLst>
                <a:ext uri="{FF2B5EF4-FFF2-40B4-BE49-F238E27FC236}">
                  <a16:creationId xmlns:a16="http://schemas.microsoft.com/office/drawing/2014/main" id="{7303185F-F2EF-DC4F-A7AC-CDE365F3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256" y="4043117"/>
              <a:ext cx="114318" cy="114107"/>
            </a:xfrm>
            <a:custGeom>
              <a:avLst/>
              <a:gdLst>
                <a:gd name="T0" fmla="*/ 20 w 258"/>
                <a:gd name="T1" fmla="*/ 164 h 258"/>
                <a:gd name="T2" fmla="*/ 20 w 258"/>
                <a:gd name="T3" fmla="*/ 164 h 258"/>
                <a:gd name="T4" fmla="*/ 164 w 258"/>
                <a:gd name="T5" fmla="*/ 238 h 258"/>
                <a:gd name="T6" fmla="*/ 164 w 258"/>
                <a:gd name="T7" fmla="*/ 238 h 258"/>
                <a:gd name="T8" fmla="*/ 237 w 258"/>
                <a:gd name="T9" fmla="*/ 93 h 258"/>
                <a:gd name="T10" fmla="*/ 237 w 258"/>
                <a:gd name="T11" fmla="*/ 93 h 258"/>
                <a:gd name="T12" fmla="*/ 93 w 258"/>
                <a:gd name="T13" fmla="*/ 19 h 258"/>
                <a:gd name="T14" fmla="*/ 93 w 258"/>
                <a:gd name="T15" fmla="*/ 19 h 258"/>
                <a:gd name="T16" fmla="*/ 20 w 258"/>
                <a:gd name="T17" fmla="*/ 16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258">
                  <a:moveTo>
                    <a:pt x="20" y="164"/>
                  </a:moveTo>
                  <a:lnTo>
                    <a:pt x="20" y="164"/>
                  </a:lnTo>
                  <a:cubicBezTo>
                    <a:pt x="39" y="224"/>
                    <a:pt x="104" y="257"/>
                    <a:pt x="164" y="238"/>
                  </a:cubicBezTo>
                  <a:lnTo>
                    <a:pt x="164" y="238"/>
                  </a:lnTo>
                  <a:cubicBezTo>
                    <a:pt x="225" y="219"/>
                    <a:pt x="257" y="153"/>
                    <a:pt x="237" y="93"/>
                  </a:cubicBezTo>
                  <a:lnTo>
                    <a:pt x="237" y="93"/>
                  </a:lnTo>
                  <a:cubicBezTo>
                    <a:pt x="218" y="33"/>
                    <a:pt x="153" y="0"/>
                    <a:pt x="93" y="19"/>
                  </a:cubicBezTo>
                  <a:lnTo>
                    <a:pt x="93" y="19"/>
                  </a:lnTo>
                  <a:cubicBezTo>
                    <a:pt x="33" y="39"/>
                    <a:pt x="0" y="104"/>
                    <a:pt x="20" y="16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208" name="Group 6">
            <a:extLst>
              <a:ext uri="{FF2B5EF4-FFF2-40B4-BE49-F238E27FC236}">
                <a16:creationId xmlns:a16="http://schemas.microsoft.com/office/drawing/2014/main" id="{D6662867-CD52-504D-816C-7681898D2E0D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209" name="Freeform 177">
              <a:extLst>
                <a:ext uri="{FF2B5EF4-FFF2-40B4-BE49-F238E27FC236}">
                  <a16:creationId xmlns:a16="http://schemas.microsoft.com/office/drawing/2014/main" id="{F9EF977E-149F-3A40-BFF0-C1F82FC19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0" name="Freeform 178">
              <a:extLst>
                <a:ext uri="{FF2B5EF4-FFF2-40B4-BE49-F238E27FC236}">
                  <a16:creationId xmlns:a16="http://schemas.microsoft.com/office/drawing/2014/main" id="{5794F85F-65A7-154B-8A2F-3C7701B60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1" name="Freeform 179">
              <a:extLst>
                <a:ext uri="{FF2B5EF4-FFF2-40B4-BE49-F238E27FC236}">
                  <a16:creationId xmlns:a16="http://schemas.microsoft.com/office/drawing/2014/main" id="{F18F8B11-FD83-2F41-8A22-DE64CA427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2" name="Freeform 180">
              <a:extLst>
                <a:ext uri="{FF2B5EF4-FFF2-40B4-BE49-F238E27FC236}">
                  <a16:creationId xmlns:a16="http://schemas.microsoft.com/office/drawing/2014/main" id="{E866C073-ACC4-F14E-B13A-69B0BD8C7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3" name="Freeform 181">
              <a:extLst>
                <a:ext uri="{FF2B5EF4-FFF2-40B4-BE49-F238E27FC236}">
                  <a16:creationId xmlns:a16="http://schemas.microsoft.com/office/drawing/2014/main" id="{86D80100-132F-1D48-BD8C-D7737680B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4" name="Freeform 182">
              <a:extLst>
                <a:ext uri="{FF2B5EF4-FFF2-40B4-BE49-F238E27FC236}">
                  <a16:creationId xmlns:a16="http://schemas.microsoft.com/office/drawing/2014/main" id="{2EEBBB4C-184F-E74C-A119-DD347C5D0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5" name="Freeform 183">
              <a:extLst>
                <a:ext uri="{FF2B5EF4-FFF2-40B4-BE49-F238E27FC236}">
                  <a16:creationId xmlns:a16="http://schemas.microsoft.com/office/drawing/2014/main" id="{4C961375-913E-8840-8136-8890CBFB3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6" name="Freeform 184">
              <a:extLst>
                <a:ext uri="{FF2B5EF4-FFF2-40B4-BE49-F238E27FC236}">
                  <a16:creationId xmlns:a16="http://schemas.microsoft.com/office/drawing/2014/main" id="{9A50A3A7-0089-8849-B15B-F5661D7C0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7" name="Freeform 185">
              <a:extLst>
                <a:ext uri="{FF2B5EF4-FFF2-40B4-BE49-F238E27FC236}">
                  <a16:creationId xmlns:a16="http://schemas.microsoft.com/office/drawing/2014/main" id="{9DF89F8E-8AAC-F443-A43C-C01D96169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8" name="Freeform 186">
              <a:extLst>
                <a:ext uri="{FF2B5EF4-FFF2-40B4-BE49-F238E27FC236}">
                  <a16:creationId xmlns:a16="http://schemas.microsoft.com/office/drawing/2014/main" id="{DA62D025-6661-604E-ADD1-8A5E77A4D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9" name="Freeform 187">
              <a:extLst>
                <a:ext uri="{FF2B5EF4-FFF2-40B4-BE49-F238E27FC236}">
                  <a16:creationId xmlns:a16="http://schemas.microsoft.com/office/drawing/2014/main" id="{F2873F6C-25A6-764F-9656-C52D06D7A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0" name="Freeform 188">
              <a:extLst>
                <a:ext uri="{FF2B5EF4-FFF2-40B4-BE49-F238E27FC236}">
                  <a16:creationId xmlns:a16="http://schemas.microsoft.com/office/drawing/2014/main" id="{8CDD18BE-B219-4F4B-BCD3-73AB2C1DD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1" name="Freeform 189">
              <a:extLst>
                <a:ext uri="{FF2B5EF4-FFF2-40B4-BE49-F238E27FC236}">
                  <a16:creationId xmlns:a16="http://schemas.microsoft.com/office/drawing/2014/main" id="{1622B530-CE6E-3143-BEC3-85F84EE1A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2" name="Freeform 190">
              <a:extLst>
                <a:ext uri="{FF2B5EF4-FFF2-40B4-BE49-F238E27FC236}">
                  <a16:creationId xmlns:a16="http://schemas.microsoft.com/office/drawing/2014/main" id="{5F64B1AC-EB1D-B646-BD5A-FA1D6460D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3" name="Freeform 191">
              <a:extLst>
                <a:ext uri="{FF2B5EF4-FFF2-40B4-BE49-F238E27FC236}">
                  <a16:creationId xmlns:a16="http://schemas.microsoft.com/office/drawing/2014/main" id="{774A9087-DB7F-F240-A629-D2617360D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4" name="Freeform 192">
              <a:extLst>
                <a:ext uri="{FF2B5EF4-FFF2-40B4-BE49-F238E27FC236}">
                  <a16:creationId xmlns:a16="http://schemas.microsoft.com/office/drawing/2014/main" id="{32901211-7717-1D4B-BB4B-5778C0F00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5" name="Freeform 193">
              <a:extLst>
                <a:ext uri="{FF2B5EF4-FFF2-40B4-BE49-F238E27FC236}">
                  <a16:creationId xmlns:a16="http://schemas.microsoft.com/office/drawing/2014/main" id="{0D128579-6483-6A4B-B8F5-BC4517ABB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6" name="Freeform 194">
              <a:extLst>
                <a:ext uri="{FF2B5EF4-FFF2-40B4-BE49-F238E27FC236}">
                  <a16:creationId xmlns:a16="http://schemas.microsoft.com/office/drawing/2014/main" id="{7874563B-87A7-1247-A07F-F4E8A33C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7" name="Freeform 195">
              <a:extLst>
                <a:ext uri="{FF2B5EF4-FFF2-40B4-BE49-F238E27FC236}">
                  <a16:creationId xmlns:a16="http://schemas.microsoft.com/office/drawing/2014/main" id="{658F45A5-AB69-AF46-AC98-7D223CC38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8" name="Freeform 196">
              <a:extLst>
                <a:ext uri="{FF2B5EF4-FFF2-40B4-BE49-F238E27FC236}">
                  <a16:creationId xmlns:a16="http://schemas.microsoft.com/office/drawing/2014/main" id="{AED29B66-8DE8-284B-8200-EA3B1513D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9" name="Freeform 197">
              <a:extLst>
                <a:ext uri="{FF2B5EF4-FFF2-40B4-BE49-F238E27FC236}">
                  <a16:creationId xmlns:a16="http://schemas.microsoft.com/office/drawing/2014/main" id="{D00DBAB7-EA4F-EE4C-AD9D-9AF08F494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0" name="Freeform 198">
              <a:extLst>
                <a:ext uri="{FF2B5EF4-FFF2-40B4-BE49-F238E27FC236}">
                  <a16:creationId xmlns:a16="http://schemas.microsoft.com/office/drawing/2014/main" id="{77924B4B-BD2C-5343-91A7-EF188CA12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1" name="Freeform 199">
              <a:extLst>
                <a:ext uri="{FF2B5EF4-FFF2-40B4-BE49-F238E27FC236}">
                  <a16:creationId xmlns:a16="http://schemas.microsoft.com/office/drawing/2014/main" id="{2CEF54BC-B6C5-DB47-A8EF-483A5A439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2" name="Freeform 200">
              <a:extLst>
                <a:ext uri="{FF2B5EF4-FFF2-40B4-BE49-F238E27FC236}">
                  <a16:creationId xmlns:a16="http://schemas.microsoft.com/office/drawing/2014/main" id="{01005EC6-BD94-4947-8D04-C1299C6E9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9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3.4 Web service</a:t>
            </a:r>
          </a:p>
        </p:txBody>
      </p:sp>
      <p:grpSp>
        <p:nvGrpSpPr>
          <p:cNvPr id="47" name="Group 6">
            <a:extLst>
              <a:ext uri="{FF2B5EF4-FFF2-40B4-BE49-F238E27FC236}">
                <a16:creationId xmlns:a16="http://schemas.microsoft.com/office/drawing/2014/main" id="{F47D7C66-F86D-4943-B29E-F13106129FDE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48" name="Freeform 177">
              <a:extLst>
                <a:ext uri="{FF2B5EF4-FFF2-40B4-BE49-F238E27FC236}">
                  <a16:creationId xmlns:a16="http://schemas.microsoft.com/office/drawing/2014/main" id="{93EA5729-3141-490F-82E8-ADB1D0EC7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9" name="Freeform 178">
              <a:extLst>
                <a:ext uri="{FF2B5EF4-FFF2-40B4-BE49-F238E27FC236}">
                  <a16:creationId xmlns:a16="http://schemas.microsoft.com/office/drawing/2014/main" id="{737D1CA9-5B2A-41C7-BFC2-94B722116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0" name="Freeform 179">
              <a:extLst>
                <a:ext uri="{FF2B5EF4-FFF2-40B4-BE49-F238E27FC236}">
                  <a16:creationId xmlns:a16="http://schemas.microsoft.com/office/drawing/2014/main" id="{4FD77D88-A534-4570-9266-82368252D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3" name="Freeform 180">
              <a:extLst>
                <a:ext uri="{FF2B5EF4-FFF2-40B4-BE49-F238E27FC236}">
                  <a16:creationId xmlns:a16="http://schemas.microsoft.com/office/drawing/2014/main" id="{5884B820-E7C3-4FB0-9467-BB60D5FD4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4" name="Freeform 181">
              <a:extLst>
                <a:ext uri="{FF2B5EF4-FFF2-40B4-BE49-F238E27FC236}">
                  <a16:creationId xmlns:a16="http://schemas.microsoft.com/office/drawing/2014/main" id="{58B3525F-083E-4669-AAFE-4AFE82E38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5" name="Freeform 182">
              <a:extLst>
                <a:ext uri="{FF2B5EF4-FFF2-40B4-BE49-F238E27FC236}">
                  <a16:creationId xmlns:a16="http://schemas.microsoft.com/office/drawing/2014/main" id="{1151B30C-AC45-413A-9FD9-DF7A77913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6" name="Freeform 183">
              <a:extLst>
                <a:ext uri="{FF2B5EF4-FFF2-40B4-BE49-F238E27FC236}">
                  <a16:creationId xmlns:a16="http://schemas.microsoft.com/office/drawing/2014/main" id="{E1A6E6A5-F463-4032-AA21-1C55768CD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8" name="Freeform 184">
              <a:extLst>
                <a:ext uri="{FF2B5EF4-FFF2-40B4-BE49-F238E27FC236}">
                  <a16:creationId xmlns:a16="http://schemas.microsoft.com/office/drawing/2014/main" id="{D15F94D3-C50D-4745-8AE4-0B6EADE13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9" name="Freeform 185">
              <a:extLst>
                <a:ext uri="{FF2B5EF4-FFF2-40B4-BE49-F238E27FC236}">
                  <a16:creationId xmlns:a16="http://schemas.microsoft.com/office/drawing/2014/main" id="{B5F53677-4727-413E-97EE-7E8EC45D8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0" name="Freeform 186">
              <a:extLst>
                <a:ext uri="{FF2B5EF4-FFF2-40B4-BE49-F238E27FC236}">
                  <a16:creationId xmlns:a16="http://schemas.microsoft.com/office/drawing/2014/main" id="{20D99B58-D045-4EC2-A9B8-FD572A55D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1" name="Freeform 187">
              <a:extLst>
                <a:ext uri="{FF2B5EF4-FFF2-40B4-BE49-F238E27FC236}">
                  <a16:creationId xmlns:a16="http://schemas.microsoft.com/office/drawing/2014/main" id="{E08E7842-D5F5-4881-9758-F1C397B79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2" name="Freeform 188">
              <a:extLst>
                <a:ext uri="{FF2B5EF4-FFF2-40B4-BE49-F238E27FC236}">
                  <a16:creationId xmlns:a16="http://schemas.microsoft.com/office/drawing/2014/main" id="{F2B5A5F7-BEF7-498B-B66A-BD4E9087A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3" name="Freeform 189">
              <a:extLst>
                <a:ext uri="{FF2B5EF4-FFF2-40B4-BE49-F238E27FC236}">
                  <a16:creationId xmlns:a16="http://schemas.microsoft.com/office/drawing/2014/main" id="{644DC977-4312-4069-9815-1C982AA4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90">
              <a:extLst>
                <a:ext uri="{FF2B5EF4-FFF2-40B4-BE49-F238E27FC236}">
                  <a16:creationId xmlns:a16="http://schemas.microsoft.com/office/drawing/2014/main" id="{64684F38-BCB2-4185-A6D4-89E2C6460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5" name="Freeform 191">
              <a:extLst>
                <a:ext uri="{FF2B5EF4-FFF2-40B4-BE49-F238E27FC236}">
                  <a16:creationId xmlns:a16="http://schemas.microsoft.com/office/drawing/2014/main" id="{EDF4E139-C0C7-4229-B547-816ACF4E2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92">
              <a:extLst>
                <a:ext uri="{FF2B5EF4-FFF2-40B4-BE49-F238E27FC236}">
                  <a16:creationId xmlns:a16="http://schemas.microsoft.com/office/drawing/2014/main" id="{4287228C-2FEA-415A-A6BA-21DD6D4B3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7" name="Freeform 193">
              <a:extLst>
                <a:ext uri="{FF2B5EF4-FFF2-40B4-BE49-F238E27FC236}">
                  <a16:creationId xmlns:a16="http://schemas.microsoft.com/office/drawing/2014/main" id="{EA699C85-7B9E-4124-84C7-C0658E355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94">
              <a:extLst>
                <a:ext uri="{FF2B5EF4-FFF2-40B4-BE49-F238E27FC236}">
                  <a16:creationId xmlns:a16="http://schemas.microsoft.com/office/drawing/2014/main" id="{89E59B35-8178-4BAE-AAD4-73037B934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9" name="Freeform 195">
              <a:extLst>
                <a:ext uri="{FF2B5EF4-FFF2-40B4-BE49-F238E27FC236}">
                  <a16:creationId xmlns:a16="http://schemas.microsoft.com/office/drawing/2014/main" id="{AA8EC107-5B59-42FE-9654-FEC13D17F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96">
              <a:extLst>
                <a:ext uri="{FF2B5EF4-FFF2-40B4-BE49-F238E27FC236}">
                  <a16:creationId xmlns:a16="http://schemas.microsoft.com/office/drawing/2014/main" id="{BACE57F3-6CB4-44A5-B110-459E8E874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1" name="Freeform 197">
              <a:extLst>
                <a:ext uri="{FF2B5EF4-FFF2-40B4-BE49-F238E27FC236}">
                  <a16:creationId xmlns:a16="http://schemas.microsoft.com/office/drawing/2014/main" id="{F7BCA800-2725-4A97-A034-EDA43FB0F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98">
              <a:extLst>
                <a:ext uri="{FF2B5EF4-FFF2-40B4-BE49-F238E27FC236}">
                  <a16:creationId xmlns:a16="http://schemas.microsoft.com/office/drawing/2014/main" id="{39E9C81C-6370-44D3-8874-9680F2BC4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3" name="Freeform 199">
              <a:extLst>
                <a:ext uri="{FF2B5EF4-FFF2-40B4-BE49-F238E27FC236}">
                  <a16:creationId xmlns:a16="http://schemas.microsoft.com/office/drawing/2014/main" id="{7E6BCC4F-9D15-4142-B219-E0F70564C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200">
              <a:extLst>
                <a:ext uri="{FF2B5EF4-FFF2-40B4-BE49-F238E27FC236}">
                  <a16:creationId xmlns:a16="http://schemas.microsoft.com/office/drawing/2014/main" id="{5935B143-2E0F-470A-8064-52BC3D91E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sp>
        <p:nvSpPr>
          <p:cNvPr id="97" name="모서리가 둥근 직사각형 22">
            <a:extLst>
              <a:ext uri="{FF2B5EF4-FFF2-40B4-BE49-F238E27FC236}">
                <a16:creationId xmlns:a16="http://schemas.microsoft.com/office/drawing/2014/main" id="{D2041210-C9D8-40F1-A4FB-EF1959426195}"/>
              </a:ext>
            </a:extLst>
          </p:cNvPr>
          <p:cNvSpPr/>
          <p:nvPr/>
        </p:nvSpPr>
        <p:spPr>
          <a:xfrm>
            <a:off x="767848" y="1645056"/>
            <a:ext cx="1322506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User</a:t>
            </a:r>
            <a:endParaRPr lang="ko-KR" altLang="en-US" sz="1600" b="1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3B556E36-65A2-46B4-9A49-4857862C95FC}"/>
              </a:ext>
            </a:extLst>
          </p:cNvPr>
          <p:cNvSpPr/>
          <p:nvPr/>
        </p:nvSpPr>
        <p:spPr>
          <a:xfrm>
            <a:off x="559788" y="2289225"/>
            <a:ext cx="1730800" cy="1448349"/>
          </a:xfrm>
          <a:prstGeom prst="roundRect">
            <a:avLst/>
          </a:prstGeom>
          <a:solidFill>
            <a:srgbClr val="DCF2EC"/>
          </a:solidFill>
          <a:ln w="1905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모서리가 둥근 직사각형 22">
            <a:extLst>
              <a:ext uri="{FF2B5EF4-FFF2-40B4-BE49-F238E27FC236}">
                <a16:creationId xmlns:a16="http://schemas.microsoft.com/office/drawing/2014/main" id="{268B1BC9-B70B-4D00-BC2B-04F30737654D}"/>
              </a:ext>
            </a:extLst>
          </p:cNvPr>
          <p:cNvSpPr/>
          <p:nvPr/>
        </p:nvSpPr>
        <p:spPr>
          <a:xfrm>
            <a:off x="767848" y="2486778"/>
            <a:ext cx="1322506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Book name</a:t>
            </a:r>
            <a:endParaRPr lang="ko-KR" altLang="en-US" sz="1600" dirty="0"/>
          </a:p>
        </p:txBody>
      </p:sp>
      <p:sp>
        <p:nvSpPr>
          <p:cNvPr id="100" name="모서리가 둥근 직사각형 22">
            <a:extLst>
              <a:ext uri="{FF2B5EF4-FFF2-40B4-BE49-F238E27FC236}">
                <a16:creationId xmlns:a16="http://schemas.microsoft.com/office/drawing/2014/main" id="{045089F0-205D-4194-B9DE-14706F9A3E18}"/>
              </a:ext>
            </a:extLst>
          </p:cNvPr>
          <p:cNvSpPr/>
          <p:nvPr/>
        </p:nvSpPr>
        <p:spPr>
          <a:xfrm>
            <a:off x="763935" y="3059971"/>
            <a:ext cx="1322506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Text file</a:t>
            </a:r>
            <a:endParaRPr lang="ko-KR" altLang="en-US" sz="1600" dirty="0"/>
          </a:p>
        </p:txBody>
      </p:sp>
      <p:sp>
        <p:nvSpPr>
          <p:cNvPr id="102" name="모서리가 둥근 직사각형 22">
            <a:extLst>
              <a:ext uri="{FF2B5EF4-FFF2-40B4-BE49-F238E27FC236}">
                <a16:creationId xmlns:a16="http://schemas.microsoft.com/office/drawing/2014/main" id="{F91F47D4-2A1A-4F5C-986F-30F5FF0F320E}"/>
              </a:ext>
            </a:extLst>
          </p:cNvPr>
          <p:cNvSpPr/>
          <p:nvPr/>
        </p:nvSpPr>
        <p:spPr>
          <a:xfrm>
            <a:off x="3113043" y="1641895"/>
            <a:ext cx="1911951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데이터 </a:t>
            </a:r>
            <a:r>
              <a:rPr lang="ko-KR" altLang="en-US" sz="1400" b="1" dirty="0" err="1"/>
              <a:t>전처리</a:t>
            </a:r>
            <a:endParaRPr lang="ko-KR" altLang="en-US" sz="1400" b="1" dirty="0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6A0C266-FBF5-48FD-9797-B2AA9A8C1A46}"/>
              </a:ext>
            </a:extLst>
          </p:cNvPr>
          <p:cNvSpPr/>
          <p:nvPr/>
        </p:nvSpPr>
        <p:spPr>
          <a:xfrm>
            <a:off x="3113043" y="2289225"/>
            <a:ext cx="1945292" cy="1448349"/>
          </a:xfrm>
          <a:prstGeom prst="roundRect">
            <a:avLst/>
          </a:prstGeom>
          <a:solidFill>
            <a:srgbClr val="DCF2EC"/>
          </a:solidFill>
          <a:ln w="1905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모서리가 둥근 직사각형 22">
            <a:extLst>
              <a:ext uri="{FF2B5EF4-FFF2-40B4-BE49-F238E27FC236}">
                <a16:creationId xmlns:a16="http://schemas.microsoft.com/office/drawing/2014/main" id="{DDA7C017-B81F-4E48-A465-9E0825472945}"/>
              </a:ext>
            </a:extLst>
          </p:cNvPr>
          <p:cNvSpPr/>
          <p:nvPr/>
        </p:nvSpPr>
        <p:spPr>
          <a:xfrm>
            <a:off x="3334636" y="2486778"/>
            <a:ext cx="1522739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문장분리</a:t>
            </a:r>
          </a:p>
        </p:txBody>
      </p:sp>
      <p:sp>
        <p:nvSpPr>
          <p:cNvPr id="105" name="모서리가 둥근 직사각형 22">
            <a:extLst>
              <a:ext uri="{FF2B5EF4-FFF2-40B4-BE49-F238E27FC236}">
                <a16:creationId xmlns:a16="http://schemas.microsoft.com/office/drawing/2014/main" id="{3BC439EB-60FB-4ECF-9FC1-FEF866011F20}"/>
              </a:ext>
            </a:extLst>
          </p:cNvPr>
          <p:cNvSpPr/>
          <p:nvPr/>
        </p:nvSpPr>
        <p:spPr>
          <a:xfrm>
            <a:off x="3330723" y="3059971"/>
            <a:ext cx="1526653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특수문자 제거</a:t>
            </a:r>
          </a:p>
        </p:txBody>
      </p:sp>
      <p:sp>
        <p:nvSpPr>
          <p:cNvPr id="106" name="모서리가 둥근 직사각형 22">
            <a:extLst>
              <a:ext uri="{FF2B5EF4-FFF2-40B4-BE49-F238E27FC236}">
                <a16:creationId xmlns:a16="http://schemas.microsoft.com/office/drawing/2014/main" id="{06708402-AC3F-44FE-BDAB-D03C3D5DD09F}"/>
              </a:ext>
            </a:extLst>
          </p:cNvPr>
          <p:cNvSpPr/>
          <p:nvPr/>
        </p:nvSpPr>
        <p:spPr>
          <a:xfrm>
            <a:off x="8532203" y="1648109"/>
            <a:ext cx="1322506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My SQL</a:t>
            </a:r>
            <a:endParaRPr lang="ko-KR" altLang="en-US" sz="1600" b="1" dirty="0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EE1EC54C-BB98-41E1-BD6F-01A292D5A39D}"/>
              </a:ext>
            </a:extLst>
          </p:cNvPr>
          <p:cNvSpPr/>
          <p:nvPr/>
        </p:nvSpPr>
        <p:spPr>
          <a:xfrm>
            <a:off x="8225984" y="2289225"/>
            <a:ext cx="1945292" cy="1448349"/>
          </a:xfrm>
          <a:prstGeom prst="roundRect">
            <a:avLst/>
          </a:prstGeom>
          <a:solidFill>
            <a:srgbClr val="DCF2EC"/>
          </a:solidFill>
          <a:ln w="1905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모서리가 둥근 직사각형 22">
            <a:extLst>
              <a:ext uri="{FF2B5EF4-FFF2-40B4-BE49-F238E27FC236}">
                <a16:creationId xmlns:a16="http://schemas.microsoft.com/office/drawing/2014/main" id="{21C60B7F-C040-4C80-AF31-29FBA3481A7C}"/>
              </a:ext>
            </a:extLst>
          </p:cNvPr>
          <p:cNvSpPr/>
          <p:nvPr/>
        </p:nvSpPr>
        <p:spPr>
          <a:xfrm>
            <a:off x="8434043" y="2486778"/>
            <a:ext cx="1522739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Text</a:t>
            </a:r>
            <a:endParaRPr lang="ko-KR" altLang="en-US" sz="1600" dirty="0"/>
          </a:p>
        </p:txBody>
      </p:sp>
      <p:sp>
        <p:nvSpPr>
          <p:cNvPr id="109" name="모서리가 둥근 직사각형 22">
            <a:extLst>
              <a:ext uri="{FF2B5EF4-FFF2-40B4-BE49-F238E27FC236}">
                <a16:creationId xmlns:a16="http://schemas.microsoft.com/office/drawing/2014/main" id="{11B6648D-0CE2-418A-8DC9-E7656D248BED}"/>
              </a:ext>
            </a:extLst>
          </p:cNvPr>
          <p:cNvSpPr/>
          <p:nvPr/>
        </p:nvSpPr>
        <p:spPr>
          <a:xfrm>
            <a:off x="8430130" y="3059971"/>
            <a:ext cx="1526653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Feeling</a:t>
            </a:r>
            <a:endParaRPr lang="ko-KR" altLang="en-US" sz="1600" dirty="0"/>
          </a:p>
        </p:txBody>
      </p:sp>
      <p:sp>
        <p:nvSpPr>
          <p:cNvPr id="110" name="모서리가 둥근 직사각형 22">
            <a:extLst>
              <a:ext uri="{FF2B5EF4-FFF2-40B4-BE49-F238E27FC236}">
                <a16:creationId xmlns:a16="http://schemas.microsoft.com/office/drawing/2014/main" id="{8026C049-A31D-4754-B90A-3E14B4185C23}"/>
              </a:ext>
            </a:extLst>
          </p:cNvPr>
          <p:cNvSpPr/>
          <p:nvPr/>
        </p:nvSpPr>
        <p:spPr>
          <a:xfrm>
            <a:off x="8533070" y="4112631"/>
            <a:ext cx="1322506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File system</a:t>
            </a:r>
            <a:endParaRPr lang="ko-KR" altLang="en-US" sz="1600" b="1" dirty="0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98F06A82-72A7-479F-9411-0CF36ECB682B}"/>
              </a:ext>
            </a:extLst>
          </p:cNvPr>
          <p:cNvSpPr/>
          <p:nvPr/>
        </p:nvSpPr>
        <p:spPr>
          <a:xfrm>
            <a:off x="8225984" y="4774751"/>
            <a:ext cx="1945292" cy="783821"/>
          </a:xfrm>
          <a:prstGeom prst="roundRect">
            <a:avLst/>
          </a:prstGeom>
          <a:solidFill>
            <a:srgbClr val="DCF2EC"/>
          </a:solidFill>
          <a:ln w="1905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모서리가 둥근 직사각형 22">
            <a:extLst>
              <a:ext uri="{FF2B5EF4-FFF2-40B4-BE49-F238E27FC236}">
                <a16:creationId xmlns:a16="http://schemas.microsoft.com/office/drawing/2014/main" id="{5B81D055-54AB-4D46-AE39-21B49E85EF66}"/>
              </a:ext>
            </a:extLst>
          </p:cNvPr>
          <p:cNvSpPr/>
          <p:nvPr/>
        </p:nvSpPr>
        <p:spPr>
          <a:xfrm>
            <a:off x="8420308" y="4934139"/>
            <a:ext cx="1526653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Voice file</a:t>
            </a:r>
            <a:endParaRPr lang="ko-KR" altLang="en-US" sz="1600" dirty="0"/>
          </a:p>
        </p:txBody>
      </p:sp>
      <p:sp>
        <p:nvSpPr>
          <p:cNvPr id="114" name="모서리가 둥근 직사각형 22">
            <a:extLst>
              <a:ext uri="{FF2B5EF4-FFF2-40B4-BE49-F238E27FC236}">
                <a16:creationId xmlns:a16="http://schemas.microsoft.com/office/drawing/2014/main" id="{B19E9AAB-E300-47A6-9E59-65BADCFF4871}"/>
              </a:ext>
            </a:extLst>
          </p:cNvPr>
          <p:cNvSpPr/>
          <p:nvPr/>
        </p:nvSpPr>
        <p:spPr>
          <a:xfrm>
            <a:off x="5885934" y="2645480"/>
            <a:ext cx="1522739" cy="73583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Deep learning </a:t>
            </a:r>
          </a:p>
          <a:p>
            <a:pPr algn="ctr"/>
            <a:r>
              <a:rPr lang="en-US" altLang="ko-KR" sz="1600" b="1" dirty="0"/>
              <a:t>model</a:t>
            </a:r>
            <a:endParaRPr lang="ko-KR" altLang="en-US" sz="1600" b="1" dirty="0"/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31EF303-F439-43C4-8B41-BFF36FDE36BA}"/>
              </a:ext>
            </a:extLst>
          </p:cNvPr>
          <p:cNvCxnSpPr>
            <a:stCxn id="98" idx="3"/>
            <a:endCxn id="103" idx="1"/>
          </p:cNvCxnSpPr>
          <p:nvPr/>
        </p:nvCxnSpPr>
        <p:spPr>
          <a:xfrm>
            <a:off x="2290588" y="3013400"/>
            <a:ext cx="822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24C09A6D-2783-48B7-9E18-E9E33C71CA69}"/>
              </a:ext>
            </a:extLst>
          </p:cNvPr>
          <p:cNvCxnSpPr>
            <a:cxnSpLocks/>
            <a:stCxn id="103" idx="3"/>
            <a:endCxn id="114" idx="1"/>
          </p:cNvCxnSpPr>
          <p:nvPr/>
        </p:nvCxnSpPr>
        <p:spPr>
          <a:xfrm flipV="1">
            <a:off x="5058335" y="3013399"/>
            <a:ext cx="827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4B62E4DA-B3C8-41BB-AC5D-E5FBC33DA3B7}"/>
              </a:ext>
            </a:extLst>
          </p:cNvPr>
          <p:cNvCxnSpPr>
            <a:cxnSpLocks/>
          </p:cNvCxnSpPr>
          <p:nvPr/>
        </p:nvCxnSpPr>
        <p:spPr>
          <a:xfrm flipV="1">
            <a:off x="7411609" y="3013397"/>
            <a:ext cx="827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모서리가 둥근 직사각형 22">
            <a:extLst>
              <a:ext uri="{FF2B5EF4-FFF2-40B4-BE49-F238E27FC236}">
                <a16:creationId xmlns:a16="http://schemas.microsoft.com/office/drawing/2014/main" id="{2056804D-B4E4-4C94-B453-A61F9D92F6E0}"/>
              </a:ext>
            </a:extLst>
          </p:cNvPr>
          <p:cNvSpPr/>
          <p:nvPr/>
        </p:nvSpPr>
        <p:spPr>
          <a:xfrm>
            <a:off x="5883976" y="4939176"/>
            <a:ext cx="1526653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Text to voice</a:t>
            </a:r>
            <a:endParaRPr lang="ko-KR" altLang="en-US" sz="1600" dirty="0"/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715952ED-768B-44D7-95ED-F8745724962B}"/>
              </a:ext>
            </a:extLst>
          </p:cNvPr>
          <p:cNvCxnSpPr>
            <a:stCxn id="114" idx="2"/>
            <a:endCxn id="125" idx="0"/>
          </p:cNvCxnSpPr>
          <p:nvPr/>
        </p:nvCxnSpPr>
        <p:spPr>
          <a:xfrm flipH="1">
            <a:off x="6647303" y="3381317"/>
            <a:ext cx="1" cy="1557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0D7965E5-632C-41A3-8E3F-2D88C23867BD}"/>
              </a:ext>
            </a:extLst>
          </p:cNvPr>
          <p:cNvCxnSpPr>
            <a:stCxn id="125" idx="3"/>
            <a:endCxn id="111" idx="1"/>
          </p:cNvCxnSpPr>
          <p:nvPr/>
        </p:nvCxnSpPr>
        <p:spPr>
          <a:xfrm flipV="1">
            <a:off x="7410629" y="5166662"/>
            <a:ext cx="815355" cy="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1AF3C86-05F2-4023-B367-C89B211BFB65}"/>
              </a:ext>
            </a:extLst>
          </p:cNvPr>
          <p:cNvSpPr txBox="1"/>
          <p:nvPr/>
        </p:nvSpPr>
        <p:spPr>
          <a:xfrm>
            <a:off x="528301" y="990005"/>
            <a:ext cx="824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3.4.1  </a:t>
            </a:r>
            <a:r>
              <a:rPr lang="ko-KR" altLang="en-US" sz="2000" b="1" dirty="0" err="1">
                <a:latin typeface="+mj-ea"/>
                <a:ea typeface="+mj-ea"/>
              </a:rPr>
              <a:t>유스</a:t>
            </a:r>
            <a:r>
              <a:rPr lang="ko-KR" altLang="en-US" sz="2000" b="1" dirty="0">
                <a:latin typeface="+mj-ea"/>
                <a:ea typeface="+mj-ea"/>
              </a:rPr>
              <a:t> 케이스 다이어그램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9816799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3.4 Web service</a:t>
            </a:r>
          </a:p>
        </p:txBody>
      </p:sp>
      <p:grpSp>
        <p:nvGrpSpPr>
          <p:cNvPr id="47" name="Group 6">
            <a:extLst>
              <a:ext uri="{FF2B5EF4-FFF2-40B4-BE49-F238E27FC236}">
                <a16:creationId xmlns:a16="http://schemas.microsoft.com/office/drawing/2014/main" id="{F47D7C66-F86D-4943-B29E-F13106129FDE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48" name="Freeform 177">
              <a:extLst>
                <a:ext uri="{FF2B5EF4-FFF2-40B4-BE49-F238E27FC236}">
                  <a16:creationId xmlns:a16="http://schemas.microsoft.com/office/drawing/2014/main" id="{93EA5729-3141-490F-82E8-ADB1D0EC7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9" name="Freeform 178">
              <a:extLst>
                <a:ext uri="{FF2B5EF4-FFF2-40B4-BE49-F238E27FC236}">
                  <a16:creationId xmlns:a16="http://schemas.microsoft.com/office/drawing/2014/main" id="{737D1CA9-5B2A-41C7-BFC2-94B722116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0" name="Freeform 179">
              <a:extLst>
                <a:ext uri="{FF2B5EF4-FFF2-40B4-BE49-F238E27FC236}">
                  <a16:creationId xmlns:a16="http://schemas.microsoft.com/office/drawing/2014/main" id="{4FD77D88-A534-4570-9266-82368252D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3" name="Freeform 180">
              <a:extLst>
                <a:ext uri="{FF2B5EF4-FFF2-40B4-BE49-F238E27FC236}">
                  <a16:creationId xmlns:a16="http://schemas.microsoft.com/office/drawing/2014/main" id="{5884B820-E7C3-4FB0-9467-BB60D5FD4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4" name="Freeform 181">
              <a:extLst>
                <a:ext uri="{FF2B5EF4-FFF2-40B4-BE49-F238E27FC236}">
                  <a16:creationId xmlns:a16="http://schemas.microsoft.com/office/drawing/2014/main" id="{58B3525F-083E-4669-AAFE-4AFE82E38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5" name="Freeform 182">
              <a:extLst>
                <a:ext uri="{FF2B5EF4-FFF2-40B4-BE49-F238E27FC236}">
                  <a16:creationId xmlns:a16="http://schemas.microsoft.com/office/drawing/2014/main" id="{1151B30C-AC45-413A-9FD9-DF7A77913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6" name="Freeform 183">
              <a:extLst>
                <a:ext uri="{FF2B5EF4-FFF2-40B4-BE49-F238E27FC236}">
                  <a16:creationId xmlns:a16="http://schemas.microsoft.com/office/drawing/2014/main" id="{E1A6E6A5-F463-4032-AA21-1C55768CD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8" name="Freeform 184">
              <a:extLst>
                <a:ext uri="{FF2B5EF4-FFF2-40B4-BE49-F238E27FC236}">
                  <a16:creationId xmlns:a16="http://schemas.microsoft.com/office/drawing/2014/main" id="{D15F94D3-C50D-4745-8AE4-0B6EADE13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9" name="Freeform 185">
              <a:extLst>
                <a:ext uri="{FF2B5EF4-FFF2-40B4-BE49-F238E27FC236}">
                  <a16:creationId xmlns:a16="http://schemas.microsoft.com/office/drawing/2014/main" id="{B5F53677-4727-413E-97EE-7E8EC45D8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0" name="Freeform 186">
              <a:extLst>
                <a:ext uri="{FF2B5EF4-FFF2-40B4-BE49-F238E27FC236}">
                  <a16:creationId xmlns:a16="http://schemas.microsoft.com/office/drawing/2014/main" id="{20D99B58-D045-4EC2-A9B8-FD572A55D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1" name="Freeform 187">
              <a:extLst>
                <a:ext uri="{FF2B5EF4-FFF2-40B4-BE49-F238E27FC236}">
                  <a16:creationId xmlns:a16="http://schemas.microsoft.com/office/drawing/2014/main" id="{E08E7842-D5F5-4881-9758-F1C397B79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2" name="Freeform 188">
              <a:extLst>
                <a:ext uri="{FF2B5EF4-FFF2-40B4-BE49-F238E27FC236}">
                  <a16:creationId xmlns:a16="http://schemas.microsoft.com/office/drawing/2014/main" id="{F2B5A5F7-BEF7-498B-B66A-BD4E9087A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3" name="Freeform 189">
              <a:extLst>
                <a:ext uri="{FF2B5EF4-FFF2-40B4-BE49-F238E27FC236}">
                  <a16:creationId xmlns:a16="http://schemas.microsoft.com/office/drawing/2014/main" id="{644DC977-4312-4069-9815-1C982AA4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90">
              <a:extLst>
                <a:ext uri="{FF2B5EF4-FFF2-40B4-BE49-F238E27FC236}">
                  <a16:creationId xmlns:a16="http://schemas.microsoft.com/office/drawing/2014/main" id="{64684F38-BCB2-4185-A6D4-89E2C6460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5" name="Freeform 191">
              <a:extLst>
                <a:ext uri="{FF2B5EF4-FFF2-40B4-BE49-F238E27FC236}">
                  <a16:creationId xmlns:a16="http://schemas.microsoft.com/office/drawing/2014/main" id="{EDF4E139-C0C7-4229-B547-816ACF4E2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92">
              <a:extLst>
                <a:ext uri="{FF2B5EF4-FFF2-40B4-BE49-F238E27FC236}">
                  <a16:creationId xmlns:a16="http://schemas.microsoft.com/office/drawing/2014/main" id="{4287228C-2FEA-415A-A6BA-21DD6D4B3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7" name="Freeform 193">
              <a:extLst>
                <a:ext uri="{FF2B5EF4-FFF2-40B4-BE49-F238E27FC236}">
                  <a16:creationId xmlns:a16="http://schemas.microsoft.com/office/drawing/2014/main" id="{EA699C85-7B9E-4124-84C7-C0658E355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94">
              <a:extLst>
                <a:ext uri="{FF2B5EF4-FFF2-40B4-BE49-F238E27FC236}">
                  <a16:creationId xmlns:a16="http://schemas.microsoft.com/office/drawing/2014/main" id="{89E59B35-8178-4BAE-AAD4-73037B934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9" name="Freeform 195">
              <a:extLst>
                <a:ext uri="{FF2B5EF4-FFF2-40B4-BE49-F238E27FC236}">
                  <a16:creationId xmlns:a16="http://schemas.microsoft.com/office/drawing/2014/main" id="{AA8EC107-5B59-42FE-9654-FEC13D17F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96">
              <a:extLst>
                <a:ext uri="{FF2B5EF4-FFF2-40B4-BE49-F238E27FC236}">
                  <a16:creationId xmlns:a16="http://schemas.microsoft.com/office/drawing/2014/main" id="{BACE57F3-6CB4-44A5-B110-459E8E874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1" name="Freeform 197">
              <a:extLst>
                <a:ext uri="{FF2B5EF4-FFF2-40B4-BE49-F238E27FC236}">
                  <a16:creationId xmlns:a16="http://schemas.microsoft.com/office/drawing/2014/main" id="{F7BCA800-2725-4A97-A034-EDA43FB0F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98">
              <a:extLst>
                <a:ext uri="{FF2B5EF4-FFF2-40B4-BE49-F238E27FC236}">
                  <a16:creationId xmlns:a16="http://schemas.microsoft.com/office/drawing/2014/main" id="{39E9C81C-6370-44D3-8874-9680F2BC4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3" name="Freeform 199">
              <a:extLst>
                <a:ext uri="{FF2B5EF4-FFF2-40B4-BE49-F238E27FC236}">
                  <a16:creationId xmlns:a16="http://schemas.microsoft.com/office/drawing/2014/main" id="{7E6BCC4F-9D15-4142-B219-E0F70564C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200">
              <a:extLst>
                <a:ext uri="{FF2B5EF4-FFF2-40B4-BE49-F238E27FC236}">
                  <a16:creationId xmlns:a16="http://schemas.microsoft.com/office/drawing/2014/main" id="{5935B143-2E0F-470A-8064-52BC3D91E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1AF3C86-05F2-4023-B367-C89B211BFB65}"/>
              </a:ext>
            </a:extLst>
          </p:cNvPr>
          <p:cNvSpPr txBox="1"/>
          <p:nvPr/>
        </p:nvSpPr>
        <p:spPr>
          <a:xfrm>
            <a:off x="528301" y="990005"/>
            <a:ext cx="824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3.4.2  ERD (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E</a:t>
            </a:r>
            <a:r>
              <a:rPr lang="en-US" altLang="ko-KR" sz="2000" b="1" dirty="0">
                <a:latin typeface="+mn-ea"/>
              </a:rPr>
              <a:t>ntity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R</a:t>
            </a:r>
            <a:r>
              <a:rPr lang="en-US" altLang="ko-KR" sz="2000" b="1" dirty="0">
                <a:latin typeface="+mn-ea"/>
              </a:rPr>
              <a:t>elationship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D</a:t>
            </a:r>
            <a:r>
              <a:rPr lang="en-US" altLang="ko-KR" sz="2000" b="1" dirty="0">
                <a:latin typeface="+mn-ea"/>
              </a:rPr>
              <a:t>iagram )</a:t>
            </a:r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095577-9A68-45B9-83B3-FDFBDD5B7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81" y="1614630"/>
            <a:ext cx="6782862" cy="21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44630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lt"/>
              </a:rPr>
              <a:t>3.4 Web service</a:t>
            </a:r>
          </a:p>
        </p:txBody>
      </p:sp>
      <p:sp>
        <p:nvSpPr>
          <p:cNvPr id="5" name="모서리가 둥근 직사각형 22">
            <a:extLst>
              <a:ext uri="{FF2B5EF4-FFF2-40B4-BE49-F238E27FC236}">
                <a16:creationId xmlns:a16="http://schemas.microsoft.com/office/drawing/2014/main" id="{51877A12-BCE5-41FD-A07F-61CE28BEB66E}"/>
              </a:ext>
            </a:extLst>
          </p:cNvPr>
          <p:cNvSpPr/>
          <p:nvPr/>
        </p:nvSpPr>
        <p:spPr>
          <a:xfrm>
            <a:off x="832109" y="1215175"/>
            <a:ext cx="1911951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TTS</a:t>
            </a:r>
            <a:endParaRPr lang="ko-KR" altLang="en-US" sz="1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3" y="2364701"/>
            <a:ext cx="911542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3" y="4678887"/>
            <a:ext cx="9060055" cy="1600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32109" y="1899830"/>
            <a:ext cx="6096000" cy="464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카카오 </a:t>
            </a:r>
            <a:r>
              <a:rPr lang="en-US" altLang="ko-KR" dirty="0"/>
              <a:t>TTS </a:t>
            </a:r>
            <a:r>
              <a:rPr lang="ko-KR" altLang="en-US" dirty="0"/>
              <a:t>서비스 활용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832109" y="42140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여성</a:t>
            </a:r>
            <a:r>
              <a:rPr lang="en-US" altLang="ko-KR" dirty="0"/>
              <a:t>/</a:t>
            </a:r>
            <a:r>
              <a:rPr lang="ko-KR" altLang="en-US" dirty="0"/>
              <a:t>남성 밝은 대화체 선정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39683" y="5624423"/>
            <a:ext cx="2958860" cy="353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38132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lt"/>
              </a:rPr>
              <a:t>3.4 Web service</a:t>
            </a:r>
          </a:p>
        </p:txBody>
      </p:sp>
      <p:sp>
        <p:nvSpPr>
          <p:cNvPr id="5" name="모서리가 둥근 직사각형 22">
            <a:extLst>
              <a:ext uri="{FF2B5EF4-FFF2-40B4-BE49-F238E27FC236}">
                <a16:creationId xmlns:a16="http://schemas.microsoft.com/office/drawing/2014/main" id="{51877A12-BCE5-41FD-A07F-61CE28BEB66E}"/>
              </a:ext>
            </a:extLst>
          </p:cNvPr>
          <p:cNvSpPr/>
          <p:nvPr/>
        </p:nvSpPr>
        <p:spPr>
          <a:xfrm>
            <a:off x="832109" y="1215175"/>
            <a:ext cx="1911951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TTS</a:t>
            </a:r>
            <a:endParaRPr lang="ko-KR" altLang="en-US" sz="1400" b="1" dirty="0"/>
          </a:p>
        </p:txBody>
      </p:sp>
      <p:sp>
        <p:nvSpPr>
          <p:cNvPr id="3" name="직사각형 2"/>
          <p:cNvSpPr/>
          <p:nvPr/>
        </p:nvSpPr>
        <p:spPr>
          <a:xfrm>
            <a:off x="813683" y="1948614"/>
            <a:ext cx="10421509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&lt;SSML </a:t>
            </a:r>
            <a:r>
              <a:rPr lang="ko-KR" altLang="en-US" sz="2000" b="1" dirty="0"/>
              <a:t>태그</a:t>
            </a:r>
            <a:r>
              <a:rPr lang="en-US" altLang="ko-KR" sz="20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&lt;speak&gt;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&lt;voice name="WOMAN_DIALOG_BRIGHT"&gt;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&lt;prosody rate="slow" volume="loud"&gt;&lt;audio </a:t>
            </a:r>
            <a:r>
              <a:rPr lang="en-US" altLang="ko-KR" dirty="0" err="1"/>
              <a:t>src</a:t>
            </a:r>
            <a:r>
              <a:rPr lang="en-US" altLang="ko-KR" dirty="0"/>
              <a:t>="http://116.44.136.77/5janjan.mp3" </a:t>
            </a:r>
            <a:r>
              <a:rPr lang="en-US" altLang="ko-KR" dirty="0" err="1"/>
              <a:t>clipBegin</a:t>
            </a:r>
            <a:r>
              <a:rPr lang="en-US" altLang="ko-KR" dirty="0"/>
              <a:t>="3s" </a:t>
            </a:r>
            <a:r>
              <a:rPr lang="en-US" altLang="ko-KR" dirty="0" err="1"/>
              <a:t>clipEnd</a:t>
            </a:r>
            <a:r>
              <a:rPr lang="en-US" altLang="ko-KR" dirty="0"/>
              <a:t>="6s"/&gt;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옛날 시골마을에 형제들이 살았어요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&lt;/prosody&gt;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&lt;/voice&gt;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&lt;/speak&gt;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32109" y="2886324"/>
            <a:ext cx="4224921" cy="421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32109" y="3307744"/>
            <a:ext cx="9576148" cy="763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32109" y="4071068"/>
            <a:ext cx="3716037" cy="477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443444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lt"/>
              </a:rPr>
              <a:t>3.4 Web service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01" y="1105066"/>
            <a:ext cx="5029661" cy="313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76" y="4244436"/>
            <a:ext cx="6837092" cy="2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11333" y="2488567"/>
            <a:ext cx="743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Ssml</a:t>
            </a:r>
            <a:r>
              <a:rPr lang="en-US" altLang="ko-KR" dirty="0"/>
              <a:t> </a:t>
            </a:r>
            <a:r>
              <a:rPr lang="ko-KR" altLang="en-US" dirty="0"/>
              <a:t>태그 생성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71458" y="5256076"/>
            <a:ext cx="743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Ssml</a:t>
            </a:r>
            <a:r>
              <a:rPr lang="en-US" altLang="ko-KR" dirty="0"/>
              <a:t> </a:t>
            </a:r>
            <a:r>
              <a:rPr lang="ko-KR" altLang="en-US" dirty="0"/>
              <a:t>태그 기반 </a:t>
            </a:r>
            <a:r>
              <a:rPr lang="en-US" altLang="ko-KR" dirty="0"/>
              <a:t>voice </a:t>
            </a:r>
            <a:r>
              <a:rPr lang="ko-KR" altLang="en-US" dirty="0"/>
              <a:t>파일 생성</a:t>
            </a:r>
          </a:p>
        </p:txBody>
      </p:sp>
    </p:spTree>
    <p:extLst>
      <p:ext uri="{BB962C8B-B14F-4D97-AF65-F5344CB8AC3E}">
        <p14:creationId xmlns:p14="http://schemas.microsoft.com/office/powerpoint/2010/main" val="1467078296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lt"/>
              </a:rPr>
              <a:t>3.4 Web service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005"/>
            <a:ext cx="10478458" cy="5239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8375250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lt"/>
              </a:rPr>
              <a:t>3.4 Web service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63" y="990005"/>
            <a:ext cx="11317564" cy="552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688441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1. </a:t>
            </a:r>
            <a:r>
              <a:rPr lang="ko-KR" altLang="en-US" sz="3200" b="1" dirty="0">
                <a:latin typeface="+mn-lt"/>
              </a:rPr>
              <a:t>프로젝트 배경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F145D9-27D1-4542-8091-7E5D80B0EDA2}"/>
              </a:ext>
            </a:extLst>
          </p:cNvPr>
          <p:cNvSpPr txBox="1"/>
          <p:nvPr/>
        </p:nvSpPr>
        <p:spPr>
          <a:xfrm>
            <a:off x="528301" y="990005"/>
            <a:ext cx="8248146" cy="811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1.1 </a:t>
            </a:r>
            <a:r>
              <a:rPr lang="ko-KR" altLang="en-US" sz="2000" b="1" dirty="0"/>
              <a:t>프로젝트 개요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   A. </a:t>
            </a:r>
            <a:r>
              <a:rPr lang="ko-KR" altLang="en-US" sz="2000" b="1" dirty="0"/>
              <a:t>문제인식</a:t>
            </a:r>
            <a:endParaRPr lang="en-US" altLang="ko-KR" sz="2000" b="1" dirty="0"/>
          </a:p>
        </p:txBody>
      </p:sp>
      <p:pic>
        <p:nvPicPr>
          <p:cNvPr id="39" name="Picture 6" descr="관련 이미지">
            <a:extLst>
              <a:ext uri="{FF2B5EF4-FFF2-40B4-BE49-F238E27FC236}">
                <a16:creationId xmlns:a16="http://schemas.microsoft.com/office/drawing/2014/main" id="{4EDD5E9D-09A0-45DA-8E22-6ADF82BDF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36" y="2075808"/>
            <a:ext cx="3008938" cy="2745656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180785E-4A91-4619-AF8B-8360F41CA3DA}"/>
              </a:ext>
            </a:extLst>
          </p:cNvPr>
          <p:cNvSpPr txBox="1"/>
          <p:nvPr/>
        </p:nvSpPr>
        <p:spPr>
          <a:xfrm>
            <a:off x="980901" y="2705916"/>
            <a:ext cx="2435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맞벌이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재택근무 부모님으로 인해 혼자 있어야하는 아이들을 위해 해줄 수 있는 일이 없을까</a:t>
            </a:r>
            <a:r>
              <a:rPr lang="en-US" altLang="ko-KR" dirty="0">
                <a:latin typeface="+mn-ea"/>
              </a:rPr>
              <a:t>?</a:t>
            </a:r>
            <a:endParaRPr lang="ko-KR" altLang="en-US" dirty="0">
              <a:latin typeface="+mn-ea"/>
            </a:endParaRPr>
          </a:p>
        </p:txBody>
      </p:sp>
      <p:pic>
        <p:nvPicPr>
          <p:cNvPr id="47" name="Picture 6" descr="관련 이미지">
            <a:extLst>
              <a:ext uri="{FF2B5EF4-FFF2-40B4-BE49-F238E27FC236}">
                <a16:creationId xmlns:a16="http://schemas.microsoft.com/office/drawing/2014/main" id="{F672ADE1-EA19-4B6D-9DEF-893A2E20D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73" y="2075808"/>
            <a:ext cx="3008938" cy="27456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E5A6F30-917A-4838-B9E8-F40C1489C31F}"/>
              </a:ext>
            </a:extLst>
          </p:cNvPr>
          <p:cNvSpPr txBox="1"/>
          <p:nvPr/>
        </p:nvSpPr>
        <p:spPr>
          <a:xfrm>
            <a:off x="4878038" y="2705916"/>
            <a:ext cx="2435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부모님이 읽어주듯 감정을 넣어 동화책을 읽어 주는 서비스를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만들면 어떨까</a:t>
            </a:r>
            <a:r>
              <a:rPr lang="en-US" altLang="ko-KR" dirty="0">
                <a:latin typeface="+mn-ea"/>
              </a:rPr>
              <a:t>?</a:t>
            </a:r>
            <a:endParaRPr lang="ko-KR" altLang="en-US" dirty="0">
              <a:latin typeface="+mn-ea"/>
            </a:endParaRPr>
          </a:p>
        </p:txBody>
      </p:sp>
      <p:grpSp>
        <p:nvGrpSpPr>
          <p:cNvPr id="50" name="Group 5">
            <a:extLst>
              <a:ext uri="{FF2B5EF4-FFF2-40B4-BE49-F238E27FC236}">
                <a16:creationId xmlns:a16="http://schemas.microsoft.com/office/drawing/2014/main" id="{7BA3D387-D352-4AA2-816F-BC29692B29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0431" y="5042131"/>
            <a:ext cx="10836000" cy="2533187"/>
            <a:chOff x="2025602" y="3981962"/>
            <a:chExt cx="4832639" cy="1146239"/>
          </a:xfrm>
        </p:grpSpPr>
        <p:sp>
          <p:nvSpPr>
            <p:cNvPr id="51" name="Freeform 102">
              <a:extLst>
                <a:ext uri="{FF2B5EF4-FFF2-40B4-BE49-F238E27FC236}">
                  <a16:creationId xmlns:a16="http://schemas.microsoft.com/office/drawing/2014/main" id="{C2D84481-45DD-4F79-99B2-9DC2866A6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259" y="4153422"/>
              <a:ext cx="2476648" cy="974779"/>
            </a:xfrm>
            <a:custGeom>
              <a:avLst/>
              <a:gdLst>
                <a:gd name="T0" fmla="*/ 5623 w 5690"/>
                <a:gd name="T1" fmla="*/ 2237 h 2238"/>
                <a:gd name="T2" fmla="*/ 5623 w 5690"/>
                <a:gd name="T3" fmla="*/ 2237 h 2238"/>
                <a:gd name="T4" fmla="*/ 5569 w 5690"/>
                <a:gd name="T5" fmla="*/ 2197 h 2238"/>
                <a:gd name="T6" fmla="*/ 5569 w 5690"/>
                <a:gd name="T7" fmla="*/ 2197 h 2238"/>
                <a:gd name="T8" fmla="*/ 5220 w 5690"/>
                <a:gd name="T9" fmla="*/ 1800 h 2238"/>
                <a:gd name="T10" fmla="*/ 5220 w 5690"/>
                <a:gd name="T11" fmla="*/ 1800 h 2238"/>
                <a:gd name="T12" fmla="*/ 3504 w 5690"/>
                <a:gd name="T13" fmla="*/ 1179 h 2238"/>
                <a:gd name="T14" fmla="*/ 3504 w 5690"/>
                <a:gd name="T15" fmla="*/ 1179 h 2238"/>
                <a:gd name="T16" fmla="*/ 38 w 5690"/>
                <a:gd name="T17" fmla="*/ 118 h 2238"/>
                <a:gd name="T18" fmla="*/ 38 w 5690"/>
                <a:gd name="T19" fmla="*/ 118 h 2238"/>
                <a:gd name="T20" fmla="*/ 15 w 5690"/>
                <a:gd name="T21" fmla="*/ 39 h 2238"/>
                <a:gd name="T22" fmla="*/ 15 w 5690"/>
                <a:gd name="T23" fmla="*/ 39 h 2238"/>
                <a:gd name="T24" fmla="*/ 93 w 5690"/>
                <a:gd name="T25" fmla="*/ 15 h 2238"/>
                <a:gd name="T26" fmla="*/ 93 w 5690"/>
                <a:gd name="T27" fmla="*/ 15 h 2238"/>
                <a:gd name="T28" fmla="*/ 3522 w 5690"/>
                <a:gd name="T29" fmla="*/ 1065 h 2238"/>
                <a:gd name="T30" fmla="*/ 3522 w 5690"/>
                <a:gd name="T31" fmla="*/ 1065 h 2238"/>
                <a:gd name="T32" fmla="*/ 5679 w 5690"/>
                <a:gd name="T33" fmla="*/ 2161 h 2238"/>
                <a:gd name="T34" fmla="*/ 5679 w 5690"/>
                <a:gd name="T35" fmla="*/ 2161 h 2238"/>
                <a:gd name="T36" fmla="*/ 5642 w 5690"/>
                <a:gd name="T37" fmla="*/ 2234 h 2238"/>
                <a:gd name="T38" fmla="*/ 5642 w 5690"/>
                <a:gd name="T39" fmla="*/ 2234 h 2238"/>
                <a:gd name="T40" fmla="*/ 5623 w 5690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90" h="2238">
                  <a:moveTo>
                    <a:pt x="5623" y="2237"/>
                  </a:moveTo>
                  <a:lnTo>
                    <a:pt x="5623" y="2237"/>
                  </a:lnTo>
                  <a:cubicBezTo>
                    <a:pt x="5599" y="2237"/>
                    <a:pt x="5577" y="2221"/>
                    <a:pt x="5569" y="2197"/>
                  </a:cubicBezTo>
                  <a:lnTo>
                    <a:pt x="5569" y="2197"/>
                  </a:lnTo>
                  <a:cubicBezTo>
                    <a:pt x="5568" y="2195"/>
                    <a:pt x="5504" y="2014"/>
                    <a:pt x="5220" y="1800"/>
                  </a:cubicBezTo>
                  <a:lnTo>
                    <a:pt x="5220" y="1800"/>
                  </a:lnTo>
                  <a:cubicBezTo>
                    <a:pt x="4956" y="1600"/>
                    <a:pt x="4444" y="1331"/>
                    <a:pt x="3504" y="1179"/>
                  </a:cubicBezTo>
                  <a:lnTo>
                    <a:pt x="3504" y="1179"/>
                  </a:lnTo>
                  <a:cubicBezTo>
                    <a:pt x="1439" y="848"/>
                    <a:pt x="52" y="124"/>
                    <a:pt x="38" y="118"/>
                  </a:cubicBezTo>
                  <a:lnTo>
                    <a:pt x="38" y="118"/>
                  </a:lnTo>
                  <a:cubicBezTo>
                    <a:pt x="10" y="102"/>
                    <a:pt x="0" y="68"/>
                    <a:pt x="15" y="39"/>
                  </a:cubicBezTo>
                  <a:lnTo>
                    <a:pt x="15" y="39"/>
                  </a:lnTo>
                  <a:cubicBezTo>
                    <a:pt x="29" y="11"/>
                    <a:pt x="64" y="0"/>
                    <a:pt x="93" y="15"/>
                  </a:cubicBezTo>
                  <a:lnTo>
                    <a:pt x="93" y="15"/>
                  </a:lnTo>
                  <a:cubicBezTo>
                    <a:pt x="106" y="22"/>
                    <a:pt x="1477" y="737"/>
                    <a:pt x="3522" y="1065"/>
                  </a:cubicBezTo>
                  <a:lnTo>
                    <a:pt x="3522" y="1065"/>
                  </a:lnTo>
                  <a:cubicBezTo>
                    <a:pt x="5398" y="1367"/>
                    <a:pt x="5668" y="2128"/>
                    <a:pt x="5679" y="2161"/>
                  </a:cubicBezTo>
                  <a:lnTo>
                    <a:pt x="5679" y="2161"/>
                  </a:lnTo>
                  <a:cubicBezTo>
                    <a:pt x="5689" y="2191"/>
                    <a:pt x="5672" y="2224"/>
                    <a:pt x="5642" y="2234"/>
                  </a:cubicBezTo>
                  <a:lnTo>
                    <a:pt x="5642" y="2234"/>
                  </a:lnTo>
                  <a:cubicBezTo>
                    <a:pt x="5636" y="2235"/>
                    <a:pt x="5629" y="2237"/>
                    <a:pt x="5623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2" name="Freeform 103">
              <a:extLst>
                <a:ext uri="{FF2B5EF4-FFF2-40B4-BE49-F238E27FC236}">
                  <a16:creationId xmlns:a16="http://schemas.microsoft.com/office/drawing/2014/main" id="{56BF3EA4-B8BA-47E6-A837-BAD4D4BD5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721" y="3981962"/>
              <a:ext cx="334080" cy="318720"/>
            </a:xfrm>
            <a:custGeom>
              <a:avLst/>
              <a:gdLst>
                <a:gd name="T0" fmla="*/ 157700 w 769"/>
                <a:gd name="T1" fmla="*/ 318285 h 732"/>
                <a:gd name="T2" fmla="*/ 157700 w 769"/>
                <a:gd name="T3" fmla="*/ 318285 h 732"/>
                <a:gd name="T4" fmla="*/ 25197 w 769"/>
                <a:gd name="T5" fmla="*/ 228155 h 732"/>
                <a:gd name="T6" fmla="*/ 25197 w 769"/>
                <a:gd name="T7" fmla="*/ 228155 h 732"/>
                <a:gd name="T8" fmla="*/ 57780 w 769"/>
                <a:gd name="T9" fmla="*/ 0 h 732"/>
                <a:gd name="T10" fmla="*/ 57780 w 769"/>
                <a:gd name="T11" fmla="*/ 0 h 732"/>
                <a:gd name="T12" fmla="*/ 157700 w 769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9" h="732">
                  <a:moveTo>
                    <a:pt x="363" y="731"/>
                  </a:moveTo>
                  <a:lnTo>
                    <a:pt x="363" y="731"/>
                  </a:lnTo>
                  <a:cubicBezTo>
                    <a:pt x="363" y="731"/>
                    <a:pt x="115" y="708"/>
                    <a:pt x="58" y="524"/>
                  </a:cubicBezTo>
                  <a:cubicBezTo>
                    <a:pt x="0" y="339"/>
                    <a:pt x="133" y="0"/>
                    <a:pt x="133" y="0"/>
                  </a:cubicBezTo>
                  <a:cubicBezTo>
                    <a:pt x="133" y="0"/>
                    <a:pt x="768" y="484"/>
                    <a:pt x="363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" name="Freeform 104">
              <a:extLst>
                <a:ext uri="{FF2B5EF4-FFF2-40B4-BE49-F238E27FC236}">
                  <a16:creationId xmlns:a16="http://schemas.microsoft.com/office/drawing/2014/main" id="{71236471-2B98-4453-A7B0-A12D38153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457" y="4185173"/>
              <a:ext cx="111132" cy="201624"/>
            </a:xfrm>
            <a:custGeom>
              <a:avLst/>
              <a:gdLst>
                <a:gd name="T0" fmla="*/ 215 w 256"/>
                <a:gd name="T1" fmla="*/ 463 h 464"/>
                <a:gd name="T2" fmla="*/ 215 w 256"/>
                <a:gd name="T3" fmla="*/ 463 h 464"/>
                <a:gd name="T4" fmla="*/ 183 w 256"/>
                <a:gd name="T5" fmla="*/ 443 h 464"/>
                <a:gd name="T6" fmla="*/ 7 w 256"/>
                <a:gd name="T7" fmla="*/ 54 h 464"/>
                <a:gd name="T8" fmla="*/ 7 w 256"/>
                <a:gd name="T9" fmla="*/ 54 h 464"/>
                <a:gd name="T10" fmla="*/ 24 w 256"/>
                <a:gd name="T11" fmla="*/ 8 h 464"/>
                <a:gd name="T12" fmla="*/ 24 w 256"/>
                <a:gd name="T13" fmla="*/ 8 h 464"/>
                <a:gd name="T14" fmla="*/ 71 w 256"/>
                <a:gd name="T15" fmla="*/ 26 h 464"/>
                <a:gd name="T16" fmla="*/ 246 w 256"/>
                <a:gd name="T17" fmla="*/ 414 h 464"/>
                <a:gd name="T18" fmla="*/ 246 w 256"/>
                <a:gd name="T19" fmla="*/ 414 h 464"/>
                <a:gd name="T20" fmla="*/ 229 w 256"/>
                <a:gd name="T21" fmla="*/ 460 h 464"/>
                <a:gd name="T22" fmla="*/ 229 w 256"/>
                <a:gd name="T23" fmla="*/ 460 h 464"/>
                <a:gd name="T24" fmla="*/ 215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215" y="463"/>
                  </a:moveTo>
                  <a:lnTo>
                    <a:pt x="215" y="463"/>
                  </a:lnTo>
                  <a:cubicBezTo>
                    <a:pt x="202" y="463"/>
                    <a:pt x="189" y="455"/>
                    <a:pt x="183" y="443"/>
                  </a:cubicBezTo>
                  <a:lnTo>
                    <a:pt x="7" y="54"/>
                  </a:lnTo>
                  <a:lnTo>
                    <a:pt x="7" y="54"/>
                  </a:lnTo>
                  <a:cubicBezTo>
                    <a:pt x="0" y="37"/>
                    <a:pt x="7" y="16"/>
                    <a:pt x="24" y="8"/>
                  </a:cubicBezTo>
                  <a:lnTo>
                    <a:pt x="24" y="8"/>
                  </a:lnTo>
                  <a:cubicBezTo>
                    <a:pt x="42" y="0"/>
                    <a:pt x="62" y="8"/>
                    <a:pt x="71" y="26"/>
                  </a:cubicBezTo>
                  <a:lnTo>
                    <a:pt x="246" y="414"/>
                  </a:lnTo>
                  <a:lnTo>
                    <a:pt x="246" y="414"/>
                  </a:lnTo>
                  <a:cubicBezTo>
                    <a:pt x="255" y="432"/>
                    <a:pt x="247" y="452"/>
                    <a:pt x="229" y="460"/>
                  </a:cubicBezTo>
                  <a:lnTo>
                    <a:pt x="229" y="460"/>
                  </a:lnTo>
                  <a:cubicBezTo>
                    <a:pt x="225" y="462"/>
                    <a:pt x="220" y="463"/>
                    <a:pt x="215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4" name="Freeform 105">
              <a:extLst>
                <a:ext uri="{FF2B5EF4-FFF2-40B4-BE49-F238E27FC236}">
                  <a16:creationId xmlns:a16="http://schemas.microsoft.com/office/drawing/2014/main" id="{DA167F49-ECC8-440E-B3AA-8FD5D1EC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161" y="4339082"/>
              <a:ext cx="305279" cy="341760"/>
            </a:xfrm>
            <a:custGeom>
              <a:avLst/>
              <a:gdLst>
                <a:gd name="T0" fmla="*/ 296160 w 703"/>
                <a:gd name="T1" fmla="*/ 155822 h 783"/>
                <a:gd name="T2" fmla="*/ 296160 w 703"/>
                <a:gd name="T3" fmla="*/ 155822 h 783"/>
                <a:gd name="T4" fmla="*/ 230153 w 703"/>
                <a:gd name="T5" fmla="*/ 302914 h 783"/>
                <a:gd name="T6" fmla="*/ 230153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0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30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" name="Freeform 106">
              <a:extLst>
                <a:ext uri="{FF2B5EF4-FFF2-40B4-BE49-F238E27FC236}">
                  <a16:creationId xmlns:a16="http://schemas.microsoft.com/office/drawing/2014/main" id="{CAF18E3C-80EB-4BDB-99C5-E8C450D54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651" y="4429662"/>
              <a:ext cx="188923" cy="139708"/>
            </a:xfrm>
            <a:custGeom>
              <a:avLst/>
              <a:gdLst>
                <a:gd name="T0" fmla="*/ 427 w 430"/>
                <a:gd name="T1" fmla="*/ 34 h 320"/>
                <a:gd name="T2" fmla="*/ 427 w 430"/>
                <a:gd name="T3" fmla="*/ 34 h 320"/>
                <a:gd name="T4" fmla="*/ 412 w 430"/>
                <a:gd name="T5" fmla="*/ 68 h 320"/>
                <a:gd name="T6" fmla="*/ 59 w 430"/>
                <a:gd name="T7" fmla="*/ 307 h 320"/>
                <a:gd name="T8" fmla="*/ 59 w 430"/>
                <a:gd name="T9" fmla="*/ 307 h 320"/>
                <a:gd name="T10" fmla="*/ 11 w 430"/>
                <a:gd name="T11" fmla="*/ 299 h 320"/>
                <a:gd name="T12" fmla="*/ 11 w 430"/>
                <a:gd name="T13" fmla="*/ 299 h 320"/>
                <a:gd name="T14" fmla="*/ 20 w 430"/>
                <a:gd name="T15" fmla="*/ 251 h 320"/>
                <a:gd name="T16" fmla="*/ 373 w 430"/>
                <a:gd name="T17" fmla="*/ 11 h 320"/>
                <a:gd name="T18" fmla="*/ 373 w 430"/>
                <a:gd name="T19" fmla="*/ 11 h 320"/>
                <a:gd name="T20" fmla="*/ 421 w 430"/>
                <a:gd name="T21" fmla="*/ 20 h 320"/>
                <a:gd name="T22" fmla="*/ 421 w 430"/>
                <a:gd name="T23" fmla="*/ 20 h 320"/>
                <a:gd name="T24" fmla="*/ 427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427" y="34"/>
                  </a:moveTo>
                  <a:lnTo>
                    <a:pt x="427" y="34"/>
                  </a:lnTo>
                  <a:cubicBezTo>
                    <a:pt x="429" y="47"/>
                    <a:pt x="423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9"/>
                    <a:pt x="22" y="315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6" name="Freeform 107">
              <a:extLst>
                <a:ext uri="{FF2B5EF4-FFF2-40B4-BE49-F238E27FC236}">
                  <a16:creationId xmlns:a16="http://schemas.microsoft.com/office/drawing/2014/main" id="{5B242CE0-0656-4019-9D74-6C3E88524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02" y="4170121"/>
              <a:ext cx="316799" cy="335999"/>
            </a:xfrm>
            <a:custGeom>
              <a:avLst/>
              <a:gdLst>
                <a:gd name="T0" fmla="*/ 316363 w 727"/>
                <a:gd name="T1" fmla="*/ 174093 h 772"/>
                <a:gd name="T2" fmla="*/ 316363 w 727"/>
                <a:gd name="T3" fmla="*/ 174093 h 772"/>
                <a:gd name="T4" fmla="*/ 228775 w 727"/>
                <a:gd name="T5" fmla="*/ 309015 h 772"/>
                <a:gd name="T6" fmla="*/ 228775 w 727"/>
                <a:gd name="T7" fmla="*/ 309015 h 772"/>
                <a:gd name="T8" fmla="*/ 0 w 727"/>
                <a:gd name="T9" fmla="*/ 280725 h 772"/>
                <a:gd name="T10" fmla="*/ 0 w 727"/>
                <a:gd name="T11" fmla="*/ 280725 h 772"/>
                <a:gd name="T12" fmla="*/ 316363 w 727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7" h="772">
                  <a:moveTo>
                    <a:pt x="726" y="400"/>
                  </a:moveTo>
                  <a:lnTo>
                    <a:pt x="726" y="400"/>
                  </a:lnTo>
                  <a:cubicBezTo>
                    <a:pt x="726" y="400"/>
                    <a:pt x="709" y="648"/>
                    <a:pt x="525" y="710"/>
                  </a:cubicBezTo>
                  <a:cubicBezTo>
                    <a:pt x="342" y="771"/>
                    <a:pt x="0" y="645"/>
                    <a:pt x="0" y="645"/>
                  </a:cubicBezTo>
                  <a:cubicBezTo>
                    <a:pt x="0" y="645"/>
                    <a:pt x="472" y="0"/>
                    <a:pt x="726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" name="Freeform 108">
              <a:extLst>
                <a:ext uri="{FF2B5EF4-FFF2-40B4-BE49-F238E27FC236}">
                  <a16:creationId xmlns:a16="http://schemas.microsoft.com/office/drawing/2014/main" id="{A3F4AAFF-001B-4ABA-888B-7A9DECACA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227" y="4289954"/>
              <a:ext cx="200037" cy="114306"/>
            </a:xfrm>
            <a:custGeom>
              <a:avLst/>
              <a:gdLst>
                <a:gd name="T0" fmla="*/ 458 w 460"/>
                <a:gd name="T1" fmla="*/ 39 h 264"/>
                <a:gd name="T2" fmla="*/ 458 w 460"/>
                <a:gd name="T3" fmla="*/ 39 h 264"/>
                <a:gd name="T4" fmla="*/ 439 w 460"/>
                <a:gd name="T5" fmla="*/ 71 h 264"/>
                <a:gd name="T6" fmla="*/ 54 w 460"/>
                <a:gd name="T7" fmla="*/ 255 h 264"/>
                <a:gd name="T8" fmla="*/ 54 w 460"/>
                <a:gd name="T9" fmla="*/ 255 h 264"/>
                <a:gd name="T10" fmla="*/ 8 w 460"/>
                <a:gd name="T11" fmla="*/ 239 h 264"/>
                <a:gd name="T12" fmla="*/ 8 w 460"/>
                <a:gd name="T13" fmla="*/ 239 h 264"/>
                <a:gd name="T14" fmla="*/ 24 w 460"/>
                <a:gd name="T15" fmla="*/ 192 h 264"/>
                <a:gd name="T16" fmla="*/ 409 w 460"/>
                <a:gd name="T17" fmla="*/ 9 h 264"/>
                <a:gd name="T18" fmla="*/ 409 w 460"/>
                <a:gd name="T19" fmla="*/ 9 h 264"/>
                <a:gd name="T20" fmla="*/ 455 w 460"/>
                <a:gd name="T21" fmla="*/ 25 h 264"/>
                <a:gd name="T22" fmla="*/ 455 w 460"/>
                <a:gd name="T23" fmla="*/ 25 h 264"/>
                <a:gd name="T24" fmla="*/ 458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458" y="39"/>
                  </a:moveTo>
                  <a:lnTo>
                    <a:pt x="458" y="39"/>
                  </a:lnTo>
                  <a:cubicBezTo>
                    <a:pt x="459" y="52"/>
                    <a:pt x="451" y="65"/>
                    <a:pt x="439" y="71"/>
                  </a:cubicBezTo>
                  <a:lnTo>
                    <a:pt x="54" y="255"/>
                  </a:lnTo>
                  <a:lnTo>
                    <a:pt x="54" y="255"/>
                  </a:lnTo>
                  <a:cubicBezTo>
                    <a:pt x="37" y="263"/>
                    <a:pt x="16" y="256"/>
                    <a:pt x="8" y="239"/>
                  </a:cubicBezTo>
                  <a:lnTo>
                    <a:pt x="8" y="239"/>
                  </a:lnTo>
                  <a:cubicBezTo>
                    <a:pt x="0" y="222"/>
                    <a:pt x="7" y="201"/>
                    <a:pt x="24" y="192"/>
                  </a:cubicBezTo>
                  <a:lnTo>
                    <a:pt x="409" y="9"/>
                  </a:lnTo>
                  <a:lnTo>
                    <a:pt x="409" y="9"/>
                  </a:lnTo>
                  <a:cubicBezTo>
                    <a:pt x="426" y="0"/>
                    <a:pt x="447" y="8"/>
                    <a:pt x="455" y="25"/>
                  </a:cubicBezTo>
                  <a:lnTo>
                    <a:pt x="455" y="25"/>
                  </a:lnTo>
                  <a:cubicBezTo>
                    <a:pt x="457" y="30"/>
                    <a:pt x="458" y="34"/>
                    <a:pt x="458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9" name="Freeform 109">
              <a:extLst>
                <a:ext uri="{FF2B5EF4-FFF2-40B4-BE49-F238E27FC236}">
                  <a16:creationId xmlns:a16="http://schemas.microsoft.com/office/drawing/2014/main" id="{B1CBE5C8-22BE-40BE-B5F5-005479589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753" y="4024827"/>
              <a:ext cx="74616" cy="212737"/>
            </a:xfrm>
            <a:custGeom>
              <a:avLst/>
              <a:gdLst>
                <a:gd name="T0" fmla="*/ 124 w 171"/>
                <a:gd name="T1" fmla="*/ 488 h 490"/>
                <a:gd name="T2" fmla="*/ 124 w 171"/>
                <a:gd name="T3" fmla="*/ 488 h 490"/>
                <a:gd name="T4" fmla="*/ 97 w 171"/>
                <a:gd name="T5" fmla="*/ 462 h 490"/>
                <a:gd name="T6" fmla="*/ 4 w 171"/>
                <a:gd name="T7" fmla="*/ 46 h 490"/>
                <a:gd name="T8" fmla="*/ 4 w 171"/>
                <a:gd name="T9" fmla="*/ 46 h 490"/>
                <a:gd name="T10" fmla="*/ 30 w 171"/>
                <a:gd name="T11" fmla="*/ 4 h 490"/>
                <a:gd name="T12" fmla="*/ 30 w 171"/>
                <a:gd name="T13" fmla="*/ 4 h 490"/>
                <a:gd name="T14" fmla="*/ 72 w 171"/>
                <a:gd name="T15" fmla="*/ 30 h 490"/>
                <a:gd name="T16" fmla="*/ 165 w 171"/>
                <a:gd name="T17" fmla="*/ 447 h 490"/>
                <a:gd name="T18" fmla="*/ 165 w 171"/>
                <a:gd name="T19" fmla="*/ 447 h 490"/>
                <a:gd name="T20" fmla="*/ 139 w 171"/>
                <a:gd name="T21" fmla="*/ 488 h 490"/>
                <a:gd name="T22" fmla="*/ 139 w 171"/>
                <a:gd name="T23" fmla="*/ 488 h 490"/>
                <a:gd name="T24" fmla="*/ 124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124" y="488"/>
                  </a:moveTo>
                  <a:lnTo>
                    <a:pt x="124" y="488"/>
                  </a:lnTo>
                  <a:cubicBezTo>
                    <a:pt x="111" y="486"/>
                    <a:pt x="101" y="476"/>
                    <a:pt x="97" y="462"/>
                  </a:cubicBezTo>
                  <a:lnTo>
                    <a:pt x="4" y="46"/>
                  </a:lnTo>
                  <a:lnTo>
                    <a:pt x="4" y="46"/>
                  </a:lnTo>
                  <a:cubicBezTo>
                    <a:pt x="0" y="27"/>
                    <a:pt x="12" y="9"/>
                    <a:pt x="30" y="4"/>
                  </a:cubicBezTo>
                  <a:lnTo>
                    <a:pt x="30" y="4"/>
                  </a:lnTo>
                  <a:cubicBezTo>
                    <a:pt x="49" y="0"/>
                    <a:pt x="67" y="12"/>
                    <a:pt x="72" y="30"/>
                  </a:cubicBezTo>
                  <a:lnTo>
                    <a:pt x="165" y="447"/>
                  </a:lnTo>
                  <a:lnTo>
                    <a:pt x="165" y="447"/>
                  </a:lnTo>
                  <a:cubicBezTo>
                    <a:pt x="170" y="466"/>
                    <a:pt x="158" y="484"/>
                    <a:pt x="139" y="488"/>
                  </a:cubicBezTo>
                  <a:lnTo>
                    <a:pt x="139" y="488"/>
                  </a:lnTo>
                  <a:cubicBezTo>
                    <a:pt x="134" y="489"/>
                    <a:pt x="129" y="489"/>
                    <a:pt x="124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0" name="Freeform 110">
              <a:extLst>
                <a:ext uri="{FF2B5EF4-FFF2-40B4-BE49-F238E27FC236}">
                  <a16:creationId xmlns:a16="http://schemas.microsoft.com/office/drawing/2014/main" id="{20B35B0A-3441-41FE-A3FC-B7E84B8D7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642" y="4074122"/>
              <a:ext cx="303360" cy="334080"/>
            </a:xfrm>
            <a:custGeom>
              <a:avLst/>
              <a:gdLst>
                <a:gd name="T0" fmla="*/ 104742 w 698"/>
                <a:gd name="T1" fmla="*/ 333644 h 767"/>
                <a:gd name="T2" fmla="*/ 104742 w 698"/>
                <a:gd name="T3" fmla="*/ 333644 h 767"/>
                <a:gd name="T4" fmla="*/ 1738 w 698"/>
                <a:gd name="T5" fmla="*/ 210379 h 767"/>
                <a:gd name="T6" fmla="*/ 1738 w 698"/>
                <a:gd name="T7" fmla="*/ 210379 h 767"/>
                <a:gd name="T8" fmla="*/ 96484 w 698"/>
                <a:gd name="T9" fmla="*/ 0 h 767"/>
                <a:gd name="T10" fmla="*/ 96484 w 698"/>
                <a:gd name="T11" fmla="*/ 0 h 767"/>
                <a:gd name="T12" fmla="*/ 104742 w 698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8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7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1" name="Freeform 111">
              <a:extLst>
                <a:ext uri="{FF2B5EF4-FFF2-40B4-BE49-F238E27FC236}">
                  <a16:creationId xmlns:a16="http://schemas.microsoft.com/office/drawing/2014/main" id="{7575749A-A0D9-4219-8E90-0CCB01DE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273" y="4285192"/>
              <a:ext cx="60329" cy="215912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4 w 137"/>
                <a:gd name="T17" fmla="*/ 454 h 495"/>
                <a:gd name="T18" fmla="*/ 134 w 137"/>
                <a:gd name="T19" fmla="*/ 454 h 495"/>
                <a:gd name="T20" fmla="*/ 104 w 137"/>
                <a:gd name="T21" fmla="*/ 494 h 495"/>
                <a:gd name="T22" fmla="*/ 104 w 137"/>
                <a:gd name="T23" fmla="*/ 494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2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6" y="473"/>
                    <a:pt x="123" y="491"/>
                    <a:pt x="104" y="494"/>
                  </a:cubicBezTo>
                  <a:lnTo>
                    <a:pt x="104" y="494"/>
                  </a:lnTo>
                  <a:cubicBezTo>
                    <a:pt x="100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2" name="Freeform 112">
              <a:extLst>
                <a:ext uri="{FF2B5EF4-FFF2-40B4-BE49-F238E27FC236}">
                  <a16:creationId xmlns:a16="http://schemas.microsoft.com/office/drawing/2014/main" id="{822CE7F0-6D2B-48C4-8111-112D3F3C0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361" y="4463881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30155 w 703"/>
                <a:gd name="T5" fmla="*/ 302914 h 783"/>
                <a:gd name="T6" fmla="*/ 230155 w 703"/>
                <a:gd name="T7" fmla="*/ 302914 h 783"/>
                <a:gd name="T8" fmla="*/ 0 w 703"/>
                <a:gd name="T9" fmla="*/ 309024 h 783"/>
                <a:gd name="T10" fmla="*/ 0 w 703"/>
                <a:gd name="T11" fmla="*/ 309024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6"/>
                    <a:pt x="530" y="694"/>
                  </a:cubicBezTo>
                  <a:cubicBezTo>
                    <a:pt x="357" y="782"/>
                    <a:pt x="0" y="708"/>
                    <a:pt x="0" y="708"/>
                  </a:cubicBezTo>
                  <a:cubicBezTo>
                    <a:pt x="0" y="708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" name="Freeform 113">
              <a:extLst>
                <a:ext uri="{FF2B5EF4-FFF2-40B4-BE49-F238E27FC236}">
                  <a16:creationId xmlns:a16="http://schemas.microsoft.com/office/drawing/2014/main" id="{4CDD7A2A-61DB-49A7-B816-B9887478F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15" y="4553494"/>
              <a:ext cx="187336" cy="138121"/>
            </a:xfrm>
            <a:custGeom>
              <a:avLst/>
              <a:gdLst>
                <a:gd name="T0" fmla="*/ 427 w 430"/>
                <a:gd name="T1" fmla="*/ 33 h 319"/>
                <a:gd name="T2" fmla="*/ 427 w 430"/>
                <a:gd name="T3" fmla="*/ 33 h 319"/>
                <a:gd name="T4" fmla="*/ 412 w 430"/>
                <a:gd name="T5" fmla="*/ 68 h 319"/>
                <a:gd name="T6" fmla="*/ 59 w 430"/>
                <a:gd name="T7" fmla="*/ 307 h 319"/>
                <a:gd name="T8" fmla="*/ 59 w 430"/>
                <a:gd name="T9" fmla="*/ 307 h 319"/>
                <a:gd name="T10" fmla="*/ 11 w 430"/>
                <a:gd name="T11" fmla="*/ 298 h 319"/>
                <a:gd name="T12" fmla="*/ 11 w 430"/>
                <a:gd name="T13" fmla="*/ 298 h 319"/>
                <a:gd name="T14" fmla="*/ 20 w 430"/>
                <a:gd name="T15" fmla="*/ 250 h 319"/>
                <a:gd name="T16" fmla="*/ 373 w 430"/>
                <a:gd name="T17" fmla="*/ 10 h 319"/>
                <a:gd name="T18" fmla="*/ 373 w 430"/>
                <a:gd name="T19" fmla="*/ 10 h 319"/>
                <a:gd name="T20" fmla="*/ 421 w 430"/>
                <a:gd name="T21" fmla="*/ 20 h 319"/>
                <a:gd name="T22" fmla="*/ 421 w 430"/>
                <a:gd name="T23" fmla="*/ 20 h 319"/>
                <a:gd name="T24" fmla="*/ 427 w 430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9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8"/>
                    <a:pt x="22" y="314"/>
                    <a:pt x="11" y="298"/>
                  </a:cubicBezTo>
                  <a:lnTo>
                    <a:pt x="11" y="298"/>
                  </a:lnTo>
                  <a:cubicBezTo>
                    <a:pt x="0" y="282"/>
                    <a:pt x="4" y="260"/>
                    <a:pt x="20" y="250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8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14">
              <a:extLst>
                <a:ext uri="{FF2B5EF4-FFF2-40B4-BE49-F238E27FC236}">
                  <a16:creationId xmlns:a16="http://schemas.microsoft.com/office/drawing/2014/main" id="{286C3E61-B283-4F31-AC9D-9B5F7364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801" y="41605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1747 w 699"/>
                <a:gd name="T5" fmla="*/ 210379 h 767"/>
                <a:gd name="T6" fmla="*/ 1747 w 699"/>
                <a:gd name="T7" fmla="*/ 210379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7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8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Freeform 115">
              <a:extLst>
                <a:ext uri="{FF2B5EF4-FFF2-40B4-BE49-F238E27FC236}">
                  <a16:creationId xmlns:a16="http://schemas.microsoft.com/office/drawing/2014/main" id="{40F35AB1-E490-4358-B5E1-84AF478D3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295" y="4372509"/>
              <a:ext cx="58741" cy="214325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3 w 137"/>
                <a:gd name="T17" fmla="*/ 454 h 495"/>
                <a:gd name="T18" fmla="*/ 133 w 137"/>
                <a:gd name="T19" fmla="*/ 454 h 495"/>
                <a:gd name="T20" fmla="*/ 104 w 137"/>
                <a:gd name="T21" fmla="*/ 493 h 495"/>
                <a:gd name="T22" fmla="*/ 104 w 137"/>
                <a:gd name="T23" fmla="*/ 493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9" y="14"/>
                    <a:pt x="71" y="32"/>
                  </a:cubicBezTo>
                  <a:lnTo>
                    <a:pt x="133" y="454"/>
                  </a:lnTo>
                  <a:lnTo>
                    <a:pt x="133" y="454"/>
                  </a:lnTo>
                  <a:cubicBezTo>
                    <a:pt x="136" y="473"/>
                    <a:pt x="123" y="490"/>
                    <a:pt x="104" y="493"/>
                  </a:cubicBezTo>
                  <a:lnTo>
                    <a:pt x="104" y="493"/>
                  </a:lnTo>
                  <a:cubicBezTo>
                    <a:pt x="99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16">
              <a:extLst>
                <a:ext uri="{FF2B5EF4-FFF2-40B4-BE49-F238E27FC236}">
                  <a16:creationId xmlns:a16="http://schemas.microsoft.com/office/drawing/2014/main" id="{F4F5B504-531D-4DF7-AEFF-6ABEC7550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001" y="42373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2184 w 699"/>
                <a:gd name="T5" fmla="*/ 209943 h 767"/>
                <a:gd name="T6" fmla="*/ 2184 w 699"/>
                <a:gd name="T7" fmla="*/ 209943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5" y="482"/>
                  </a:cubicBezTo>
                  <a:cubicBezTo>
                    <a:pt x="0" y="289"/>
                    <a:pt x="222" y="0"/>
                    <a:pt x="222" y="0"/>
                  </a:cubicBezTo>
                  <a:cubicBezTo>
                    <a:pt x="222" y="0"/>
                    <a:pt x="698" y="640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" name="Freeform 117">
              <a:extLst>
                <a:ext uri="{FF2B5EF4-FFF2-40B4-BE49-F238E27FC236}">
                  <a16:creationId xmlns:a16="http://schemas.microsoft.com/office/drawing/2014/main" id="{7C6B98E1-6489-48EF-98B3-D67C1C15E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545" y="4450301"/>
              <a:ext cx="58741" cy="215912"/>
            </a:xfrm>
            <a:custGeom>
              <a:avLst/>
              <a:gdLst>
                <a:gd name="T0" fmla="*/ 90 w 138"/>
                <a:gd name="T1" fmla="*/ 492 h 495"/>
                <a:gd name="T2" fmla="*/ 90 w 138"/>
                <a:gd name="T3" fmla="*/ 492 h 495"/>
                <a:gd name="T4" fmla="*/ 65 w 138"/>
                <a:gd name="T5" fmla="*/ 464 h 495"/>
                <a:gd name="T6" fmla="*/ 3 w 138"/>
                <a:gd name="T7" fmla="*/ 42 h 495"/>
                <a:gd name="T8" fmla="*/ 3 w 138"/>
                <a:gd name="T9" fmla="*/ 42 h 495"/>
                <a:gd name="T10" fmla="*/ 32 w 138"/>
                <a:gd name="T11" fmla="*/ 3 h 495"/>
                <a:gd name="T12" fmla="*/ 32 w 138"/>
                <a:gd name="T13" fmla="*/ 3 h 495"/>
                <a:gd name="T14" fmla="*/ 71 w 138"/>
                <a:gd name="T15" fmla="*/ 31 h 495"/>
                <a:gd name="T16" fmla="*/ 134 w 138"/>
                <a:gd name="T17" fmla="*/ 454 h 495"/>
                <a:gd name="T18" fmla="*/ 134 w 138"/>
                <a:gd name="T19" fmla="*/ 454 h 495"/>
                <a:gd name="T20" fmla="*/ 104 w 138"/>
                <a:gd name="T21" fmla="*/ 493 h 495"/>
                <a:gd name="T22" fmla="*/ 104 w 138"/>
                <a:gd name="T23" fmla="*/ 493 h 495"/>
                <a:gd name="T24" fmla="*/ 90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8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3"/>
                    <a:pt x="13" y="5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1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7" y="472"/>
                    <a:pt x="124" y="490"/>
                    <a:pt x="104" y="493"/>
                  </a:cubicBezTo>
                  <a:lnTo>
                    <a:pt x="104" y="493"/>
                  </a:lnTo>
                  <a:cubicBezTo>
                    <a:pt x="100" y="494"/>
                    <a:pt x="94" y="493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18">
              <a:extLst>
                <a:ext uri="{FF2B5EF4-FFF2-40B4-BE49-F238E27FC236}">
                  <a16:creationId xmlns:a16="http://schemas.microsoft.com/office/drawing/2014/main" id="{BB5A40CC-1FF9-4D2C-8C00-D3B1B0303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281" y="4341000"/>
              <a:ext cx="299520" cy="332161"/>
            </a:xfrm>
            <a:custGeom>
              <a:avLst/>
              <a:gdLst>
                <a:gd name="T0" fmla="*/ 96367 w 690"/>
                <a:gd name="T1" fmla="*/ 331727 h 765"/>
                <a:gd name="T2" fmla="*/ 96367 w 690"/>
                <a:gd name="T3" fmla="*/ 331727 h 765"/>
                <a:gd name="T4" fmla="*/ 6511 w 690"/>
                <a:gd name="T5" fmla="*/ 198862 h 765"/>
                <a:gd name="T6" fmla="*/ 6511 w 690"/>
                <a:gd name="T7" fmla="*/ 198862 h 765"/>
                <a:gd name="T8" fmla="*/ 121544 w 690"/>
                <a:gd name="T9" fmla="*/ 0 h 765"/>
                <a:gd name="T10" fmla="*/ 121544 w 690"/>
                <a:gd name="T11" fmla="*/ 0 h 765"/>
                <a:gd name="T12" fmla="*/ 96367 w 690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0" h="765">
                  <a:moveTo>
                    <a:pt x="222" y="764"/>
                  </a:moveTo>
                  <a:lnTo>
                    <a:pt x="222" y="764"/>
                  </a:lnTo>
                  <a:cubicBezTo>
                    <a:pt x="222" y="764"/>
                    <a:pt x="0" y="651"/>
                    <a:pt x="15" y="458"/>
                  </a:cubicBezTo>
                  <a:cubicBezTo>
                    <a:pt x="30" y="265"/>
                    <a:pt x="280" y="0"/>
                    <a:pt x="280" y="0"/>
                  </a:cubicBezTo>
                  <a:cubicBezTo>
                    <a:pt x="280" y="0"/>
                    <a:pt x="689" y="685"/>
                    <a:pt x="222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" name="Freeform 119">
              <a:extLst>
                <a:ext uri="{FF2B5EF4-FFF2-40B4-BE49-F238E27FC236}">
                  <a16:creationId xmlns:a16="http://schemas.microsoft.com/office/drawing/2014/main" id="{EDCFF2A8-49B9-4C5C-9E7C-9F6815855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78" y="4551907"/>
              <a:ext cx="41277" cy="217499"/>
            </a:xfrm>
            <a:custGeom>
              <a:avLst/>
              <a:gdLst>
                <a:gd name="T0" fmla="*/ 42 w 91"/>
                <a:gd name="T1" fmla="*/ 494 h 497"/>
                <a:gd name="T2" fmla="*/ 42 w 91"/>
                <a:gd name="T3" fmla="*/ 494 h 497"/>
                <a:gd name="T4" fmla="*/ 20 w 91"/>
                <a:gd name="T5" fmla="*/ 463 h 497"/>
                <a:gd name="T6" fmla="*/ 0 w 91"/>
                <a:gd name="T7" fmla="*/ 37 h 497"/>
                <a:gd name="T8" fmla="*/ 0 w 91"/>
                <a:gd name="T9" fmla="*/ 37 h 497"/>
                <a:gd name="T10" fmla="*/ 33 w 91"/>
                <a:gd name="T11" fmla="*/ 1 h 497"/>
                <a:gd name="T12" fmla="*/ 33 w 91"/>
                <a:gd name="T13" fmla="*/ 1 h 497"/>
                <a:gd name="T14" fmla="*/ 70 w 91"/>
                <a:gd name="T15" fmla="*/ 34 h 497"/>
                <a:gd name="T16" fmla="*/ 89 w 91"/>
                <a:gd name="T17" fmla="*/ 460 h 497"/>
                <a:gd name="T18" fmla="*/ 89 w 91"/>
                <a:gd name="T19" fmla="*/ 460 h 497"/>
                <a:gd name="T20" fmla="*/ 56 w 91"/>
                <a:gd name="T21" fmla="*/ 496 h 497"/>
                <a:gd name="T22" fmla="*/ 56 w 91"/>
                <a:gd name="T23" fmla="*/ 496 h 497"/>
                <a:gd name="T24" fmla="*/ 42 w 91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497">
                  <a:moveTo>
                    <a:pt x="42" y="494"/>
                  </a:moveTo>
                  <a:lnTo>
                    <a:pt x="42" y="494"/>
                  </a:lnTo>
                  <a:cubicBezTo>
                    <a:pt x="30" y="488"/>
                    <a:pt x="21" y="477"/>
                    <a:pt x="20" y="463"/>
                  </a:cubicBezTo>
                  <a:lnTo>
                    <a:pt x="0" y="37"/>
                  </a:lnTo>
                  <a:lnTo>
                    <a:pt x="0" y="37"/>
                  </a:lnTo>
                  <a:cubicBezTo>
                    <a:pt x="0" y="18"/>
                    <a:pt x="15" y="2"/>
                    <a:pt x="33" y="1"/>
                  </a:cubicBezTo>
                  <a:lnTo>
                    <a:pt x="33" y="1"/>
                  </a:lnTo>
                  <a:cubicBezTo>
                    <a:pt x="53" y="0"/>
                    <a:pt x="69" y="14"/>
                    <a:pt x="70" y="34"/>
                  </a:cubicBezTo>
                  <a:lnTo>
                    <a:pt x="89" y="460"/>
                  </a:lnTo>
                  <a:lnTo>
                    <a:pt x="89" y="460"/>
                  </a:lnTo>
                  <a:cubicBezTo>
                    <a:pt x="90" y="479"/>
                    <a:pt x="76" y="495"/>
                    <a:pt x="56" y="496"/>
                  </a:cubicBezTo>
                  <a:lnTo>
                    <a:pt x="56" y="496"/>
                  </a:lnTo>
                  <a:cubicBezTo>
                    <a:pt x="52" y="496"/>
                    <a:pt x="46" y="496"/>
                    <a:pt x="42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20">
              <a:extLst>
                <a:ext uri="{FF2B5EF4-FFF2-40B4-BE49-F238E27FC236}">
                  <a16:creationId xmlns:a16="http://schemas.microsoft.com/office/drawing/2014/main" id="{ED276680-7AB3-4C8E-AF79-6C1F2DCE3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641" y="4546442"/>
              <a:ext cx="305279" cy="341760"/>
            </a:xfrm>
            <a:custGeom>
              <a:avLst/>
              <a:gdLst>
                <a:gd name="T0" fmla="*/ 296582 w 702"/>
                <a:gd name="T1" fmla="*/ 156258 h 783"/>
                <a:gd name="T2" fmla="*/ 296582 w 702"/>
                <a:gd name="T3" fmla="*/ 156258 h 783"/>
                <a:gd name="T4" fmla="*/ 230046 w 702"/>
                <a:gd name="T5" fmla="*/ 302914 h 783"/>
                <a:gd name="T6" fmla="*/ 230046 w 702"/>
                <a:gd name="T7" fmla="*/ 302914 h 783"/>
                <a:gd name="T8" fmla="*/ 0 w 702"/>
                <a:gd name="T9" fmla="*/ 308588 h 783"/>
                <a:gd name="T10" fmla="*/ 0 w 702"/>
                <a:gd name="T11" fmla="*/ 308588 h 783"/>
                <a:gd name="T12" fmla="*/ 296582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682" y="358"/>
                  </a:moveTo>
                  <a:lnTo>
                    <a:pt x="682" y="358"/>
                  </a:lnTo>
                  <a:cubicBezTo>
                    <a:pt x="682" y="358"/>
                    <a:pt x="701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1" name="Freeform 121">
              <a:extLst>
                <a:ext uri="{FF2B5EF4-FFF2-40B4-BE49-F238E27FC236}">
                  <a16:creationId xmlns:a16="http://schemas.microsoft.com/office/drawing/2014/main" id="{CCC30061-695E-4472-B579-EEAB603F5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189" y="4639224"/>
              <a:ext cx="188924" cy="138121"/>
            </a:xfrm>
            <a:custGeom>
              <a:avLst/>
              <a:gdLst>
                <a:gd name="T0" fmla="*/ 427 w 430"/>
                <a:gd name="T1" fmla="*/ 33 h 318"/>
                <a:gd name="T2" fmla="*/ 427 w 430"/>
                <a:gd name="T3" fmla="*/ 33 h 318"/>
                <a:gd name="T4" fmla="*/ 412 w 430"/>
                <a:gd name="T5" fmla="*/ 67 h 318"/>
                <a:gd name="T6" fmla="*/ 59 w 430"/>
                <a:gd name="T7" fmla="*/ 307 h 318"/>
                <a:gd name="T8" fmla="*/ 59 w 430"/>
                <a:gd name="T9" fmla="*/ 307 h 318"/>
                <a:gd name="T10" fmla="*/ 11 w 430"/>
                <a:gd name="T11" fmla="*/ 297 h 318"/>
                <a:gd name="T12" fmla="*/ 11 w 430"/>
                <a:gd name="T13" fmla="*/ 297 h 318"/>
                <a:gd name="T14" fmla="*/ 20 w 430"/>
                <a:gd name="T15" fmla="*/ 249 h 318"/>
                <a:gd name="T16" fmla="*/ 373 w 430"/>
                <a:gd name="T17" fmla="*/ 10 h 318"/>
                <a:gd name="T18" fmla="*/ 373 w 430"/>
                <a:gd name="T19" fmla="*/ 10 h 318"/>
                <a:gd name="T20" fmla="*/ 421 w 430"/>
                <a:gd name="T21" fmla="*/ 20 h 318"/>
                <a:gd name="T22" fmla="*/ 421 w 430"/>
                <a:gd name="T23" fmla="*/ 20 h 318"/>
                <a:gd name="T24" fmla="*/ 427 w 430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8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7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3" y="317"/>
                    <a:pt x="21" y="313"/>
                    <a:pt x="11" y="297"/>
                  </a:cubicBezTo>
                  <a:lnTo>
                    <a:pt x="11" y="297"/>
                  </a:lnTo>
                  <a:cubicBezTo>
                    <a:pt x="0" y="282"/>
                    <a:pt x="4" y="261"/>
                    <a:pt x="20" y="249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0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22">
              <a:extLst>
                <a:ext uri="{FF2B5EF4-FFF2-40B4-BE49-F238E27FC236}">
                  <a16:creationId xmlns:a16="http://schemas.microsoft.com/office/drawing/2014/main" id="{803CA665-B6CD-4B13-8102-A423461E2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241" y="4646282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29721 w 703"/>
                <a:gd name="T5" fmla="*/ 302914 h 783"/>
                <a:gd name="T6" fmla="*/ 229721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" name="Freeform 123">
              <a:extLst>
                <a:ext uri="{FF2B5EF4-FFF2-40B4-BE49-F238E27FC236}">
                  <a16:creationId xmlns:a16="http://schemas.microsoft.com/office/drawing/2014/main" id="{10BF7E15-A7DB-4513-8B1D-40AA3D003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913" y="4736067"/>
              <a:ext cx="187336" cy="141295"/>
            </a:xfrm>
            <a:custGeom>
              <a:avLst/>
              <a:gdLst>
                <a:gd name="T0" fmla="*/ 427 w 429"/>
                <a:gd name="T1" fmla="*/ 34 h 320"/>
                <a:gd name="T2" fmla="*/ 427 w 429"/>
                <a:gd name="T3" fmla="*/ 34 h 320"/>
                <a:gd name="T4" fmla="*/ 412 w 429"/>
                <a:gd name="T5" fmla="*/ 68 h 320"/>
                <a:gd name="T6" fmla="*/ 59 w 429"/>
                <a:gd name="T7" fmla="*/ 308 h 320"/>
                <a:gd name="T8" fmla="*/ 59 w 429"/>
                <a:gd name="T9" fmla="*/ 308 h 320"/>
                <a:gd name="T10" fmla="*/ 11 w 429"/>
                <a:gd name="T11" fmla="*/ 299 h 320"/>
                <a:gd name="T12" fmla="*/ 11 w 429"/>
                <a:gd name="T13" fmla="*/ 299 h 320"/>
                <a:gd name="T14" fmla="*/ 20 w 429"/>
                <a:gd name="T15" fmla="*/ 251 h 320"/>
                <a:gd name="T16" fmla="*/ 373 w 429"/>
                <a:gd name="T17" fmla="*/ 11 h 320"/>
                <a:gd name="T18" fmla="*/ 373 w 429"/>
                <a:gd name="T19" fmla="*/ 11 h 320"/>
                <a:gd name="T20" fmla="*/ 421 w 429"/>
                <a:gd name="T21" fmla="*/ 20 h 320"/>
                <a:gd name="T22" fmla="*/ 421 w 429"/>
                <a:gd name="T23" fmla="*/ 20 h 320"/>
                <a:gd name="T24" fmla="*/ 427 w 429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20">
                  <a:moveTo>
                    <a:pt x="427" y="34"/>
                  </a:moveTo>
                  <a:lnTo>
                    <a:pt x="427" y="34"/>
                  </a:lnTo>
                  <a:cubicBezTo>
                    <a:pt x="428" y="47"/>
                    <a:pt x="423" y="60"/>
                    <a:pt x="412" y="68"/>
                  </a:cubicBezTo>
                  <a:lnTo>
                    <a:pt x="59" y="308"/>
                  </a:lnTo>
                  <a:lnTo>
                    <a:pt x="59" y="308"/>
                  </a:lnTo>
                  <a:cubicBezTo>
                    <a:pt x="43" y="319"/>
                    <a:pt x="21" y="314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8" y="0"/>
                    <a:pt x="410" y="5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124">
              <a:extLst>
                <a:ext uri="{FF2B5EF4-FFF2-40B4-BE49-F238E27FC236}">
                  <a16:creationId xmlns:a16="http://schemas.microsoft.com/office/drawing/2014/main" id="{54AEB567-B73D-413F-8E52-B0FDD9E36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936" y="4153422"/>
              <a:ext cx="2476648" cy="974779"/>
            </a:xfrm>
            <a:custGeom>
              <a:avLst/>
              <a:gdLst>
                <a:gd name="T0" fmla="*/ 65 w 5689"/>
                <a:gd name="T1" fmla="*/ 2237 h 2238"/>
                <a:gd name="T2" fmla="*/ 65 w 5689"/>
                <a:gd name="T3" fmla="*/ 2237 h 2238"/>
                <a:gd name="T4" fmla="*/ 120 w 5689"/>
                <a:gd name="T5" fmla="*/ 2197 h 2238"/>
                <a:gd name="T6" fmla="*/ 120 w 5689"/>
                <a:gd name="T7" fmla="*/ 2197 h 2238"/>
                <a:gd name="T8" fmla="*/ 468 w 5689"/>
                <a:gd name="T9" fmla="*/ 1800 h 2238"/>
                <a:gd name="T10" fmla="*/ 468 w 5689"/>
                <a:gd name="T11" fmla="*/ 1800 h 2238"/>
                <a:gd name="T12" fmla="*/ 2185 w 5689"/>
                <a:gd name="T13" fmla="*/ 1179 h 2238"/>
                <a:gd name="T14" fmla="*/ 2185 w 5689"/>
                <a:gd name="T15" fmla="*/ 1179 h 2238"/>
                <a:gd name="T16" fmla="*/ 5649 w 5689"/>
                <a:gd name="T17" fmla="*/ 118 h 2238"/>
                <a:gd name="T18" fmla="*/ 5649 w 5689"/>
                <a:gd name="T19" fmla="*/ 118 h 2238"/>
                <a:gd name="T20" fmla="*/ 5673 w 5689"/>
                <a:gd name="T21" fmla="*/ 39 h 2238"/>
                <a:gd name="T22" fmla="*/ 5673 w 5689"/>
                <a:gd name="T23" fmla="*/ 39 h 2238"/>
                <a:gd name="T24" fmla="*/ 5595 w 5689"/>
                <a:gd name="T25" fmla="*/ 15 h 2238"/>
                <a:gd name="T26" fmla="*/ 5595 w 5689"/>
                <a:gd name="T27" fmla="*/ 15 h 2238"/>
                <a:gd name="T28" fmla="*/ 2167 w 5689"/>
                <a:gd name="T29" fmla="*/ 1065 h 2238"/>
                <a:gd name="T30" fmla="*/ 2167 w 5689"/>
                <a:gd name="T31" fmla="*/ 1065 h 2238"/>
                <a:gd name="T32" fmla="*/ 10 w 5689"/>
                <a:gd name="T33" fmla="*/ 2161 h 2238"/>
                <a:gd name="T34" fmla="*/ 10 w 5689"/>
                <a:gd name="T35" fmla="*/ 2161 h 2238"/>
                <a:gd name="T36" fmla="*/ 47 w 5689"/>
                <a:gd name="T37" fmla="*/ 2234 h 2238"/>
                <a:gd name="T38" fmla="*/ 47 w 5689"/>
                <a:gd name="T39" fmla="*/ 2234 h 2238"/>
                <a:gd name="T40" fmla="*/ 65 w 5689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89" h="2238">
                  <a:moveTo>
                    <a:pt x="65" y="2237"/>
                  </a:moveTo>
                  <a:lnTo>
                    <a:pt x="65" y="2237"/>
                  </a:lnTo>
                  <a:cubicBezTo>
                    <a:pt x="89" y="2237"/>
                    <a:pt x="112" y="2221"/>
                    <a:pt x="120" y="2197"/>
                  </a:cubicBezTo>
                  <a:lnTo>
                    <a:pt x="120" y="2197"/>
                  </a:lnTo>
                  <a:cubicBezTo>
                    <a:pt x="120" y="2195"/>
                    <a:pt x="185" y="2014"/>
                    <a:pt x="468" y="1800"/>
                  </a:cubicBezTo>
                  <a:lnTo>
                    <a:pt x="468" y="1800"/>
                  </a:lnTo>
                  <a:cubicBezTo>
                    <a:pt x="732" y="1600"/>
                    <a:pt x="1245" y="1331"/>
                    <a:pt x="2185" y="1179"/>
                  </a:cubicBezTo>
                  <a:lnTo>
                    <a:pt x="2185" y="1179"/>
                  </a:lnTo>
                  <a:cubicBezTo>
                    <a:pt x="4250" y="848"/>
                    <a:pt x="5636" y="124"/>
                    <a:pt x="5649" y="118"/>
                  </a:cubicBezTo>
                  <a:lnTo>
                    <a:pt x="5649" y="118"/>
                  </a:lnTo>
                  <a:cubicBezTo>
                    <a:pt x="5677" y="102"/>
                    <a:pt x="5688" y="68"/>
                    <a:pt x="5673" y="39"/>
                  </a:cubicBezTo>
                  <a:lnTo>
                    <a:pt x="5673" y="39"/>
                  </a:lnTo>
                  <a:cubicBezTo>
                    <a:pt x="5658" y="11"/>
                    <a:pt x="5623" y="0"/>
                    <a:pt x="5595" y="15"/>
                  </a:cubicBezTo>
                  <a:lnTo>
                    <a:pt x="5595" y="15"/>
                  </a:lnTo>
                  <a:cubicBezTo>
                    <a:pt x="5581" y="22"/>
                    <a:pt x="4212" y="737"/>
                    <a:pt x="2167" y="1065"/>
                  </a:cubicBezTo>
                  <a:lnTo>
                    <a:pt x="2167" y="1065"/>
                  </a:lnTo>
                  <a:cubicBezTo>
                    <a:pt x="291" y="1367"/>
                    <a:pt x="20" y="2128"/>
                    <a:pt x="10" y="2161"/>
                  </a:cubicBezTo>
                  <a:lnTo>
                    <a:pt x="10" y="2161"/>
                  </a:lnTo>
                  <a:cubicBezTo>
                    <a:pt x="0" y="2191"/>
                    <a:pt x="17" y="2224"/>
                    <a:pt x="47" y="2234"/>
                  </a:cubicBezTo>
                  <a:lnTo>
                    <a:pt x="47" y="2234"/>
                  </a:lnTo>
                  <a:cubicBezTo>
                    <a:pt x="53" y="2235"/>
                    <a:pt x="59" y="2237"/>
                    <a:pt x="65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5" name="Freeform 125">
              <a:extLst>
                <a:ext uri="{FF2B5EF4-FFF2-40B4-BE49-F238E27FC236}">
                  <a16:creationId xmlns:a16="http://schemas.microsoft.com/office/drawing/2014/main" id="{97E1CEB8-A5F8-450F-80B1-C10B4E4EE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042" y="3981962"/>
              <a:ext cx="334080" cy="318720"/>
            </a:xfrm>
            <a:custGeom>
              <a:avLst/>
              <a:gdLst>
                <a:gd name="T0" fmla="*/ 175740 w 768"/>
                <a:gd name="T1" fmla="*/ 318285 h 732"/>
                <a:gd name="T2" fmla="*/ 175740 w 768"/>
                <a:gd name="T3" fmla="*/ 318285 h 732"/>
                <a:gd name="T4" fmla="*/ 308415 w 768"/>
                <a:gd name="T5" fmla="*/ 228155 h 732"/>
                <a:gd name="T6" fmla="*/ 308415 w 768"/>
                <a:gd name="T7" fmla="*/ 228155 h 732"/>
                <a:gd name="T8" fmla="*/ 275355 w 768"/>
                <a:gd name="T9" fmla="*/ 0 h 732"/>
                <a:gd name="T10" fmla="*/ 275355 w 768"/>
                <a:gd name="T11" fmla="*/ 0 h 732"/>
                <a:gd name="T12" fmla="*/ 175740 w 768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8" h="732">
                  <a:moveTo>
                    <a:pt x="404" y="731"/>
                  </a:moveTo>
                  <a:lnTo>
                    <a:pt x="404" y="731"/>
                  </a:lnTo>
                  <a:cubicBezTo>
                    <a:pt x="404" y="731"/>
                    <a:pt x="651" y="708"/>
                    <a:pt x="709" y="524"/>
                  </a:cubicBezTo>
                  <a:cubicBezTo>
                    <a:pt x="767" y="339"/>
                    <a:pt x="633" y="0"/>
                    <a:pt x="633" y="0"/>
                  </a:cubicBezTo>
                  <a:cubicBezTo>
                    <a:pt x="633" y="0"/>
                    <a:pt x="0" y="484"/>
                    <a:pt x="404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" name="Freeform 126">
              <a:extLst>
                <a:ext uri="{FF2B5EF4-FFF2-40B4-BE49-F238E27FC236}">
                  <a16:creationId xmlns:a16="http://schemas.microsoft.com/office/drawing/2014/main" id="{F1C795A7-E190-49F9-82BC-DC621723D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254" y="4185173"/>
              <a:ext cx="111132" cy="201624"/>
            </a:xfrm>
            <a:custGeom>
              <a:avLst/>
              <a:gdLst>
                <a:gd name="T0" fmla="*/ 39 w 256"/>
                <a:gd name="T1" fmla="*/ 463 h 464"/>
                <a:gd name="T2" fmla="*/ 39 w 256"/>
                <a:gd name="T3" fmla="*/ 463 h 464"/>
                <a:gd name="T4" fmla="*/ 71 w 256"/>
                <a:gd name="T5" fmla="*/ 443 h 464"/>
                <a:gd name="T6" fmla="*/ 247 w 256"/>
                <a:gd name="T7" fmla="*/ 54 h 464"/>
                <a:gd name="T8" fmla="*/ 247 w 256"/>
                <a:gd name="T9" fmla="*/ 54 h 464"/>
                <a:gd name="T10" fmla="*/ 230 w 256"/>
                <a:gd name="T11" fmla="*/ 8 h 464"/>
                <a:gd name="T12" fmla="*/ 230 w 256"/>
                <a:gd name="T13" fmla="*/ 8 h 464"/>
                <a:gd name="T14" fmla="*/ 184 w 256"/>
                <a:gd name="T15" fmla="*/ 26 h 464"/>
                <a:gd name="T16" fmla="*/ 8 w 256"/>
                <a:gd name="T17" fmla="*/ 414 h 464"/>
                <a:gd name="T18" fmla="*/ 8 w 256"/>
                <a:gd name="T19" fmla="*/ 414 h 464"/>
                <a:gd name="T20" fmla="*/ 25 w 256"/>
                <a:gd name="T21" fmla="*/ 460 h 464"/>
                <a:gd name="T22" fmla="*/ 25 w 256"/>
                <a:gd name="T23" fmla="*/ 460 h 464"/>
                <a:gd name="T24" fmla="*/ 39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39" y="463"/>
                  </a:moveTo>
                  <a:lnTo>
                    <a:pt x="39" y="463"/>
                  </a:lnTo>
                  <a:cubicBezTo>
                    <a:pt x="53" y="463"/>
                    <a:pt x="65" y="455"/>
                    <a:pt x="71" y="443"/>
                  </a:cubicBezTo>
                  <a:lnTo>
                    <a:pt x="247" y="54"/>
                  </a:lnTo>
                  <a:lnTo>
                    <a:pt x="247" y="54"/>
                  </a:lnTo>
                  <a:cubicBezTo>
                    <a:pt x="255" y="37"/>
                    <a:pt x="247" y="16"/>
                    <a:pt x="230" y="8"/>
                  </a:cubicBezTo>
                  <a:lnTo>
                    <a:pt x="230" y="8"/>
                  </a:lnTo>
                  <a:cubicBezTo>
                    <a:pt x="213" y="0"/>
                    <a:pt x="192" y="8"/>
                    <a:pt x="184" y="26"/>
                  </a:cubicBezTo>
                  <a:lnTo>
                    <a:pt x="8" y="414"/>
                  </a:lnTo>
                  <a:lnTo>
                    <a:pt x="8" y="414"/>
                  </a:lnTo>
                  <a:cubicBezTo>
                    <a:pt x="0" y="432"/>
                    <a:pt x="8" y="452"/>
                    <a:pt x="25" y="460"/>
                  </a:cubicBezTo>
                  <a:lnTo>
                    <a:pt x="25" y="460"/>
                  </a:lnTo>
                  <a:cubicBezTo>
                    <a:pt x="30" y="462"/>
                    <a:pt x="35" y="463"/>
                    <a:pt x="39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7" name="Freeform 127">
              <a:extLst>
                <a:ext uri="{FF2B5EF4-FFF2-40B4-BE49-F238E27FC236}">
                  <a16:creationId xmlns:a16="http://schemas.microsoft.com/office/drawing/2014/main" id="{727034EF-5E89-4FD6-80A1-864E87211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401" y="4339082"/>
              <a:ext cx="305279" cy="341760"/>
            </a:xfrm>
            <a:custGeom>
              <a:avLst/>
              <a:gdLst>
                <a:gd name="T0" fmla="*/ 8697 w 702"/>
                <a:gd name="T1" fmla="*/ 155822 h 783"/>
                <a:gd name="T2" fmla="*/ 8697 w 702"/>
                <a:gd name="T3" fmla="*/ 155822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" name="Freeform 128">
              <a:extLst>
                <a:ext uri="{FF2B5EF4-FFF2-40B4-BE49-F238E27FC236}">
                  <a16:creationId xmlns:a16="http://schemas.microsoft.com/office/drawing/2014/main" id="{EED44CA6-0378-4E52-AA6D-FD61B7CA7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856" y="4429662"/>
              <a:ext cx="187336" cy="139708"/>
            </a:xfrm>
            <a:custGeom>
              <a:avLst/>
              <a:gdLst>
                <a:gd name="T0" fmla="*/ 2 w 428"/>
                <a:gd name="T1" fmla="*/ 34 h 320"/>
                <a:gd name="T2" fmla="*/ 2 w 428"/>
                <a:gd name="T3" fmla="*/ 34 h 320"/>
                <a:gd name="T4" fmla="*/ 16 w 428"/>
                <a:gd name="T5" fmla="*/ 68 h 320"/>
                <a:gd name="T6" fmla="*/ 368 w 428"/>
                <a:gd name="T7" fmla="*/ 307 h 320"/>
                <a:gd name="T8" fmla="*/ 368 w 428"/>
                <a:gd name="T9" fmla="*/ 307 h 320"/>
                <a:gd name="T10" fmla="*/ 416 w 428"/>
                <a:gd name="T11" fmla="*/ 299 h 320"/>
                <a:gd name="T12" fmla="*/ 416 w 428"/>
                <a:gd name="T13" fmla="*/ 299 h 320"/>
                <a:gd name="T14" fmla="*/ 407 w 428"/>
                <a:gd name="T15" fmla="*/ 251 h 320"/>
                <a:gd name="T16" fmla="*/ 56 w 428"/>
                <a:gd name="T17" fmla="*/ 11 h 320"/>
                <a:gd name="T18" fmla="*/ 56 w 428"/>
                <a:gd name="T19" fmla="*/ 11 h 320"/>
                <a:gd name="T20" fmla="*/ 8 w 428"/>
                <a:gd name="T21" fmla="*/ 20 h 320"/>
                <a:gd name="T22" fmla="*/ 8 w 428"/>
                <a:gd name="T23" fmla="*/ 20 h 320"/>
                <a:gd name="T24" fmla="*/ 2 w 428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6" y="68"/>
                  </a:cubicBezTo>
                  <a:lnTo>
                    <a:pt x="368" y="307"/>
                  </a:lnTo>
                  <a:lnTo>
                    <a:pt x="368" y="307"/>
                  </a:lnTo>
                  <a:cubicBezTo>
                    <a:pt x="384" y="319"/>
                    <a:pt x="406" y="315"/>
                    <a:pt x="416" y="299"/>
                  </a:cubicBezTo>
                  <a:lnTo>
                    <a:pt x="416" y="299"/>
                  </a:lnTo>
                  <a:cubicBezTo>
                    <a:pt x="427" y="283"/>
                    <a:pt x="423" y="261"/>
                    <a:pt x="407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4"/>
                    <a:pt x="8" y="20"/>
                  </a:cubicBezTo>
                  <a:lnTo>
                    <a:pt x="8" y="20"/>
                  </a:lnTo>
                  <a:cubicBezTo>
                    <a:pt x="4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9" name="Freeform 129">
              <a:extLst>
                <a:ext uri="{FF2B5EF4-FFF2-40B4-BE49-F238E27FC236}">
                  <a16:creationId xmlns:a16="http://schemas.microsoft.com/office/drawing/2014/main" id="{EE8675D4-7825-4852-89D9-368366EA7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442" y="4170121"/>
              <a:ext cx="316799" cy="335999"/>
            </a:xfrm>
            <a:custGeom>
              <a:avLst/>
              <a:gdLst>
                <a:gd name="T0" fmla="*/ 0 w 728"/>
                <a:gd name="T1" fmla="*/ 174093 h 772"/>
                <a:gd name="T2" fmla="*/ 0 w 728"/>
                <a:gd name="T3" fmla="*/ 174093 h 772"/>
                <a:gd name="T4" fmla="*/ 87468 w 728"/>
                <a:gd name="T5" fmla="*/ 309015 h 772"/>
                <a:gd name="T6" fmla="*/ 87468 w 728"/>
                <a:gd name="T7" fmla="*/ 309015 h 772"/>
                <a:gd name="T8" fmla="*/ 316364 w 728"/>
                <a:gd name="T9" fmla="*/ 280725 h 772"/>
                <a:gd name="T10" fmla="*/ 316364 w 728"/>
                <a:gd name="T11" fmla="*/ 280725 h 772"/>
                <a:gd name="T12" fmla="*/ 0 w 728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8" h="772">
                  <a:moveTo>
                    <a:pt x="0" y="400"/>
                  </a:moveTo>
                  <a:lnTo>
                    <a:pt x="0" y="400"/>
                  </a:lnTo>
                  <a:cubicBezTo>
                    <a:pt x="0" y="400"/>
                    <a:pt x="17" y="648"/>
                    <a:pt x="201" y="710"/>
                  </a:cubicBezTo>
                  <a:cubicBezTo>
                    <a:pt x="385" y="771"/>
                    <a:pt x="727" y="645"/>
                    <a:pt x="727" y="645"/>
                  </a:cubicBezTo>
                  <a:cubicBezTo>
                    <a:pt x="727" y="645"/>
                    <a:pt x="255" y="0"/>
                    <a:pt x="0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0" name="Freeform 130">
              <a:extLst>
                <a:ext uri="{FF2B5EF4-FFF2-40B4-BE49-F238E27FC236}">
                  <a16:creationId xmlns:a16="http://schemas.microsoft.com/office/drawing/2014/main" id="{298133AB-EB19-4DF7-BD4C-170254093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580" y="4289954"/>
              <a:ext cx="200037" cy="114306"/>
            </a:xfrm>
            <a:custGeom>
              <a:avLst/>
              <a:gdLst>
                <a:gd name="T0" fmla="*/ 0 w 460"/>
                <a:gd name="T1" fmla="*/ 39 h 264"/>
                <a:gd name="T2" fmla="*/ 0 w 460"/>
                <a:gd name="T3" fmla="*/ 39 h 264"/>
                <a:gd name="T4" fmla="*/ 19 w 460"/>
                <a:gd name="T5" fmla="*/ 71 h 264"/>
                <a:gd name="T6" fmla="*/ 405 w 460"/>
                <a:gd name="T7" fmla="*/ 255 h 264"/>
                <a:gd name="T8" fmla="*/ 405 w 460"/>
                <a:gd name="T9" fmla="*/ 255 h 264"/>
                <a:gd name="T10" fmla="*/ 451 w 460"/>
                <a:gd name="T11" fmla="*/ 239 h 264"/>
                <a:gd name="T12" fmla="*/ 451 w 460"/>
                <a:gd name="T13" fmla="*/ 239 h 264"/>
                <a:gd name="T14" fmla="*/ 435 w 460"/>
                <a:gd name="T15" fmla="*/ 192 h 264"/>
                <a:gd name="T16" fmla="*/ 49 w 460"/>
                <a:gd name="T17" fmla="*/ 9 h 264"/>
                <a:gd name="T18" fmla="*/ 49 w 460"/>
                <a:gd name="T19" fmla="*/ 9 h 264"/>
                <a:gd name="T20" fmla="*/ 4 w 460"/>
                <a:gd name="T21" fmla="*/ 25 h 264"/>
                <a:gd name="T22" fmla="*/ 4 w 460"/>
                <a:gd name="T23" fmla="*/ 25 h 264"/>
                <a:gd name="T24" fmla="*/ 0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0" y="39"/>
                  </a:moveTo>
                  <a:lnTo>
                    <a:pt x="0" y="39"/>
                  </a:lnTo>
                  <a:cubicBezTo>
                    <a:pt x="0" y="52"/>
                    <a:pt x="7" y="65"/>
                    <a:pt x="19" y="71"/>
                  </a:cubicBezTo>
                  <a:lnTo>
                    <a:pt x="405" y="255"/>
                  </a:lnTo>
                  <a:lnTo>
                    <a:pt x="405" y="255"/>
                  </a:lnTo>
                  <a:cubicBezTo>
                    <a:pt x="422" y="263"/>
                    <a:pt x="442" y="256"/>
                    <a:pt x="451" y="239"/>
                  </a:cubicBezTo>
                  <a:lnTo>
                    <a:pt x="451" y="239"/>
                  </a:lnTo>
                  <a:cubicBezTo>
                    <a:pt x="459" y="222"/>
                    <a:pt x="452" y="201"/>
                    <a:pt x="435" y="192"/>
                  </a:cubicBezTo>
                  <a:lnTo>
                    <a:pt x="49" y="9"/>
                  </a:lnTo>
                  <a:lnTo>
                    <a:pt x="49" y="9"/>
                  </a:lnTo>
                  <a:cubicBezTo>
                    <a:pt x="32" y="0"/>
                    <a:pt x="12" y="8"/>
                    <a:pt x="4" y="25"/>
                  </a:cubicBezTo>
                  <a:lnTo>
                    <a:pt x="4" y="25"/>
                  </a:lnTo>
                  <a:cubicBezTo>
                    <a:pt x="1" y="30"/>
                    <a:pt x="0" y="34"/>
                    <a:pt x="0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1" name="Freeform 131">
              <a:extLst>
                <a:ext uri="{FF2B5EF4-FFF2-40B4-BE49-F238E27FC236}">
                  <a16:creationId xmlns:a16="http://schemas.microsoft.com/office/drawing/2014/main" id="{9188AE8D-6656-4D5C-9156-3FF6395F2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4062" y="4024827"/>
              <a:ext cx="74616" cy="212737"/>
            </a:xfrm>
            <a:custGeom>
              <a:avLst/>
              <a:gdLst>
                <a:gd name="T0" fmla="*/ 45 w 171"/>
                <a:gd name="T1" fmla="*/ 488 h 490"/>
                <a:gd name="T2" fmla="*/ 45 w 171"/>
                <a:gd name="T3" fmla="*/ 488 h 490"/>
                <a:gd name="T4" fmla="*/ 72 w 171"/>
                <a:gd name="T5" fmla="*/ 462 h 490"/>
                <a:gd name="T6" fmla="*/ 166 w 171"/>
                <a:gd name="T7" fmla="*/ 46 h 490"/>
                <a:gd name="T8" fmla="*/ 166 w 171"/>
                <a:gd name="T9" fmla="*/ 46 h 490"/>
                <a:gd name="T10" fmla="*/ 139 w 171"/>
                <a:gd name="T11" fmla="*/ 4 h 490"/>
                <a:gd name="T12" fmla="*/ 139 w 171"/>
                <a:gd name="T13" fmla="*/ 4 h 490"/>
                <a:gd name="T14" fmla="*/ 98 w 171"/>
                <a:gd name="T15" fmla="*/ 30 h 490"/>
                <a:gd name="T16" fmla="*/ 4 w 171"/>
                <a:gd name="T17" fmla="*/ 447 h 490"/>
                <a:gd name="T18" fmla="*/ 4 w 171"/>
                <a:gd name="T19" fmla="*/ 447 h 490"/>
                <a:gd name="T20" fmla="*/ 31 w 171"/>
                <a:gd name="T21" fmla="*/ 488 h 490"/>
                <a:gd name="T22" fmla="*/ 31 w 171"/>
                <a:gd name="T23" fmla="*/ 488 h 490"/>
                <a:gd name="T24" fmla="*/ 45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45" y="488"/>
                  </a:moveTo>
                  <a:lnTo>
                    <a:pt x="45" y="488"/>
                  </a:lnTo>
                  <a:cubicBezTo>
                    <a:pt x="58" y="486"/>
                    <a:pt x="69" y="476"/>
                    <a:pt x="72" y="462"/>
                  </a:cubicBezTo>
                  <a:lnTo>
                    <a:pt x="166" y="46"/>
                  </a:lnTo>
                  <a:lnTo>
                    <a:pt x="166" y="46"/>
                  </a:lnTo>
                  <a:cubicBezTo>
                    <a:pt x="170" y="27"/>
                    <a:pt x="158" y="9"/>
                    <a:pt x="139" y="4"/>
                  </a:cubicBezTo>
                  <a:lnTo>
                    <a:pt x="139" y="4"/>
                  </a:lnTo>
                  <a:cubicBezTo>
                    <a:pt x="120" y="0"/>
                    <a:pt x="102" y="12"/>
                    <a:pt x="98" y="30"/>
                  </a:cubicBezTo>
                  <a:lnTo>
                    <a:pt x="4" y="447"/>
                  </a:lnTo>
                  <a:lnTo>
                    <a:pt x="4" y="447"/>
                  </a:lnTo>
                  <a:cubicBezTo>
                    <a:pt x="0" y="466"/>
                    <a:pt x="12" y="484"/>
                    <a:pt x="31" y="488"/>
                  </a:cubicBezTo>
                  <a:lnTo>
                    <a:pt x="31" y="488"/>
                  </a:lnTo>
                  <a:cubicBezTo>
                    <a:pt x="36" y="489"/>
                    <a:pt x="41" y="489"/>
                    <a:pt x="45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2" name="Freeform 132">
              <a:extLst>
                <a:ext uri="{FF2B5EF4-FFF2-40B4-BE49-F238E27FC236}">
                  <a16:creationId xmlns:a16="http://schemas.microsoft.com/office/drawing/2014/main" id="{9CDEA313-036B-4471-9719-4380B6A1A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841" y="4074122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3097 w 699"/>
                <a:gd name="T5" fmla="*/ 210379 h 767"/>
                <a:gd name="T6" fmla="*/ 303097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6"/>
                    <a:pt x="694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3" name="Freeform 133">
              <a:extLst>
                <a:ext uri="{FF2B5EF4-FFF2-40B4-BE49-F238E27FC236}">
                  <a16:creationId xmlns:a16="http://schemas.microsoft.com/office/drawing/2014/main" id="{202684BE-513C-4E47-9AF6-BD01C5005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243" y="4285192"/>
              <a:ext cx="60329" cy="215912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2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4 h 495"/>
                <a:gd name="T22" fmla="*/ 32 w 138"/>
                <a:gd name="T23" fmla="*/ 494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59" y="489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3" y="6"/>
                    <a:pt x="105" y="3"/>
                  </a:cubicBezTo>
                  <a:lnTo>
                    <a:pt x="105" y="3"/>
                  </a:lnTo>
                  <a:cubicBezTo>
                    <a:pt x="86" y="0"/>
                    <a:pt x="68" y="13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4" y="491"/>
                    <a:pt x="32" y="494"/>
                  </a:cubicBezTo>
                  <a:lnTo>
                    <a:pt x="32" y="494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4" name="Freeform 134">
              <a:extLst>
                <a:ext uri="{FF2B5EF4-FFF2-40B4-BE49-F238E27FC236}">
                  <a16:creationId xmlns:a16="http://schemas.microsoft.com/office/drawing/2014/main" id="{E95E0E5A-8300-47CF-9243-5DB5F779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01" y="4463881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5126 w 703"/>
                <a:gd name="T5" fmla="*/ 302914 h 783"/>
                <a:gd name="T6" fmla="*/ 75126 w 703"/>
                <a:gd name="T7" fmla="*/ 302914 h 783"/>
                <a:gd name="T8" fmla="*/ 304847 w 703"/>
                <a:gd name="T9" fmla="*/ 309024 h 783"/>
                <a:gd name="T10" fmla="*/ 304847 w 703"/>
                <a:gd name="T11" fmla="*/ 309024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6"/>
                    <a:pt x="173" y="694"/>
                  </a:cubicBezTo>
                  <a:cubicBezTo>
                    <a:pt x="345" y="782"/>
                    <a:pt x="702" y="708"/>
                    <a:pt x="702" y="708"/>
                  </a:cubicBezTo>
                  <a:cubicBezTo>
                    <a:pt x="702" y="708"/>
                    <a:pt x="332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" name="Freeform 135">
              <a:extLst>
                <a:ext uri="{FF2B5EF4-FFF2-40B4-BE49-F238E27FC236}">
                  <a16:creationId xmlns:a16="http://schemas.microsoft.com/office/drawing/2014/main" id="{5F336D51-4E6C-4669-A5EF-CB666FC44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979" y="4553494"/>
              <a:ext cx="185748" cy="138121"/>
            </a:xfrm>
            <a:custGeom>
              <a:avLst/>
              <a:gdLst>
                <a:gd name="T0" fmla="*/ 1 w 429"/>
                <a:gd name="T1" fmla="*/ 33 h 319"/>
                <a:gd name="T2" fmla="*/ 1 w 429"/>
                <a:gd name="T3" fmla="*/ 33 h 319"/>
                <a:gd name="T4" fmla="*/ 16 w 429"/>
                <a:gd name="T5" fmla="*/ 68 h 319"/>
                <a:gd name="T6" fmla="*/ 369 w 429"/>
                <a:gd name="T7" fmla="*/ 307 h 319"/>
                <a:gd name="T8" fmla="*/ 369 w 429"/>
                <a:gd name="T9" fmla="*/ 307 h 319"/>
                <a:gd name="T10" fmla="*/ 417 w 429"/>
                <a:gd name="T11" fmla="*/ 298 h 319"/>
                <a:gd name="T12" fmla="*/ 417 w 429"/>
                <a:gd name="T13" fmla="*/ 298 h 319"/>
                <a:gd name="T14" fmla="*/ 408 w 429"/>
                <a:gd name="T15" fmla="*/ 250 h 319"/>
                <a:gd name="T16" fmla="*/ 55 w 429"/>
                <a:gd name="T17" fmla="*/ 10 h 319"/>
                <a:gd name="T18" fmla="*/ 55 w 429"/>
                <a:gd name="T19" fmla="*/ 10 h 319"/>
                <a:gd name="T20" fmla="*/ 7 w 429"/>
                <a:gd name="T21" fmla="*/ 20 h 319"/>
                <a:gd name="T22" fmla="*/ 7 w 429"/>
                <a:gd name="T23" fmla="*/ 20 h 319"/>
                <a:gd name="T24" fmla="*/ 1 w 429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9">
                  <a:moveTo>
                    <a:pt x="1" y="33"/>
                  </a:moveTo>
                  <a:lnTo>
                    <a:pt x="1" y="33"/>
                  </a:lnTo>
                  <a:cubicBezTo>
                    <a:pt x="0" y="46"/>
                    <a:pt x="5" y="60"/>
                    <a:pt x="16" y="68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5" y="318"/>
                    <a:pt x="407" y="314"/>
                    <a:pt x="417" y="298"/>
                  </a:cubicBezTo>
                  <a:lnTo>
                    <a:pt x="417" y="298"/>
                  </a:lnTo>
                  <a:cubicBezTo>
                    <a:pt x="428" y="282"/>
                    <a:pt x="424" y="260"/>
                    <a:pt x="408" y="250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2" y="28"/>
                    <a:pt x="1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6" name="Freeform 136">
              <a:extLst>
                <a:ext uri="{FF2B5EF4-FFF2-40B4-BE49-F238E27FC236}">
                  <a16:creationId xmlns:a16="http://schemas.microsoft.com/office/drawing/2014/main" id="{07BFB053-96CC-4646-BCE4-7C0D42FBF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681" y="4160521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2661 w 699"/>
                <a:gd name="T5" fmla="*/ 210379 h 767"/>
                <a:gd name="T6" fmla="*/ 302661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7"/>
                    <a:pt x="693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" name="Freeform 137">
              <a:extLst>
                <a:ext uri="{FF2B5EF4-FFF2-40B4-BE49-F238E27FC236}">
                  <a16:creationId xmlns:a16="http://schemas.microsoft.com/office/drawing/2014/main" id="{E5B4E5F1-359F-4E76-856E-D7435549C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807" y="4372509"/>
              <a:ext cx="58742" cy="214325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1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3 h 495"/>
                <a:gd name="T22" fmla="*/ 32 w 138"/>
                <a:gd name="T23" fmla="*/ 493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60" y="489"/>
                    <a:pt x="70" y="478"/>
                    <a:pt x="71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4" y="6"/>
                    <a:pt x="105" y="3"/>
                  </a:cubicBezTo>
                  <a:lnTo>
                    <a:pt x="105" y="3"/>
                  </a:lnTo>
                  <a:cubicBezTo>
                    <a:pt x="85" y="0"/>
                    <a:pt x="68" y="14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8" name="Freeform 138">
              <a:extLst>
                <a:ext uri="{FF2B5EF4-FFF2-40B4-BE49-F238E27FC236}">
                  <a16:creationId xmlns:a16="http://schemas.microsoft.com/office/drawing/2014/main" id="{E4FCD45D-741B-411E-B81D-09121C16E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481" y="4237321"/>
              <a:ext cx="305281" cy="334080"/>
            </a:xfrm>
            <a:custGeom>
              <a:avLst/>
              <a:gdLst>
                <a:gd name="T0" fmla="*/ 199305 w 700"/>
                <a:gd name="T1" fmla="*/ 333644 h 767"/>
                <a:gd name="T2" fmla="*/ 199305 w 700"/>
                <a:gd name="T3" fmla="*/ 333644 h 767"/>
                <a:gd name="T4" fmla="*/ 302664 w 700"/>
                <a:gd name="T5" fmla="*/ 209943 h 767"/>
                <a:gd name="T6" fmla="*/ 302664 w 700"/>
                <a:gd name="T7" fmla="*/ 209943 h 767"/>
                <a:gd name="T8" fmla="*/ 208027 w 700"/>
                <a:gd name="T9" fmla="*/ 0 h 767"/>
                <a:gd name="T10" fmla="*/ 208027 w 700"/>
                <a:gd name="T11" fmla="*/ 0 h 767"/>
                <a:gd name="T12" fmla="*/ 199305 w 700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0" h="767">
                  <a:moveTo>
                    <a:pt x="457" y="766"/>
                  </a:moveTo>
                  <a:lnTo>
                    <a:pt x="457" y="766"/>
                  </a:lnTo>
                  <a:cubicBezTo>
                    <a:pt x="457" y="766"/>
                    <a:pt x="690" y="676"/>
                    <a:pt x="694" y="482"/>
                  </a:cubicBezTo>
                  <a:cubicBezTo>
                    <a:pt x="699" y="289"/>
                    <a:pt x="477" y="0"/>
                    <a:pt x="477" y="0"/>
                  </a:cubicBezTo>
                  <a:cubicBezTo>
                    <a:pt x="477" y="0"/>
                    <a:pt x="0" y="640"/>
                    <a:pt x="457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9" name="Freeform 139">
              <a:extLst>
                <a:ext uri="{FF2B5EF4-FFF2-40B4-BE49-F238E27FC236}">
                  <a16:creationId xmlns:a16="http://schemas.microsoft.com/office/drawing/2014/main" id="{9049ABF0-B69A-4E4E-A14B-D0446AE8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558" y="4450301"/>
              <a:ext cx="58742" cy="215912"/>
            </a:xfrm>
            <a:custGeom>
              <a:avLst/>
              <a:gdLst>
                <a:gd name="T0" fmla="*/ 46 w 137"/>
                <a:gd name="T1" fmla="*/ 492 h 495"/>
                <a:gd name="T2" fmla="*/ 46 w 137"/>
                <a:gd name="T3" fmla="*/ 492 h 495"/>
                <a:gd name="T4" fmla="*/ 72 w 137"/>
                <a:gd name="T5" fmla="*/ 464 h 495"/>
                <a:gd name="T6" fmla="*/ 134 w 137"/>
                <a:gd name="T7" fmla="*/ 42 h 495"/>
                <a:gd name="T8" fmla="*/ 134 w 137"/>
                <a:gd name="T9" fmla="*/ 42 h 495"/>
                <a:gd name="T10" fmla="*/ 104 w 137"/>
                <a:gd name="T11" fmla="*/ 3 h 495"/>
                <a:gd name="T12" fmla="*/ 104 w 137"/>
                <a:gd name="T13" fmla="*/ 3 h 495"/>
                <a:gd name="T14" fmla="*/ 65 w 137"/>
                <a:gd name="T15" fmla="*/ 31 h 495"/>
                <a:gd name="T16" fmla="*/ 3 w 137"/>
                <a:gd name="T17" fmla="*/ 454 h 495"/>
                <a:gd name="T18" fmla="*/ 3 w 137"/>
                <a:gd name="T19" fmla="*/ 454 h 495"/>
                <a:gd name="T20" fmla="*/ 32 w 137"/>
                <a:gd name="T21" fmla="*/ 493 h 495"/>
                <a:gd name="T22" fmla="*/ 32 w 137"/>
                <a:gd name="T23" fmla="*/ 493 h 495"/>
                <a:gd name="T24" fmla="*/ 46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46" y="492"/>
                  </a:moveTo>
                  <a:lnTo>
                    <a:pt x="46" y="492"/>
                  </a:lnTo>
                  <a:cubicBezTo>
                    <a:pt x="59" y="488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6" y="23"/>
                    <a:pt x="123" y="5"/>
                    <a:pt x="104" y="3"/>
                  </a:cubicBezTo>
                  <a:lnTo>
                    <a:pt x="104" y="3"/>
                  </a:lnTo>
                  <a:cubicBezTo>
                    <a:pt x="86" y="0"/>
                    <a:pt x="68" y="13"/>
                    <a:pt x="65" y="31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2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3"/>
                    <a:pt x="46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0" name="Freeform 140">
              <a:extLst>
                <a:ext uri="{FF2B5EF4-FFF2-40B4-BE49-F238E27FC236}">
                  <a16:creationId xmlns:a16="http://schemas.microsoft.com/office/drawing/2014/main" id="{5A9908D4-8408-4D4F-AD87-A6192F0A2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961" y="4341000"/>
              <a:ext cx="299520" cy="332161"/>
            </a:xfrm>
            <a:custGeom>
              <a:avLst/>
              <a:gdLst>
                <a:gd name="T0" fmla="*/ 203013 w 689"/>
                <a:gd name="T1" fmla="*/ 331727 h 765"/>
                <a:gd name="T2" fmla="*/ 203013 w 689"/>
                <a:gd name="T3" fmla="*/ 331727 h 765"/>
                <a:gd name="T4" fmla="*/ 292999 w 689"/>
                <a:gd name="T5" fmla="*/ 198862 h 765"/>
                <a:gd name="T6" fmla="*/ 292999 w 689"/>
                <a:gd name="T7" fmla="*/ 198862 h 765"/>
                <a:gd name="T8" fmla="*/ 177799 w 689"/>
                <a:gd name="T9" fmla="*/ 0 h 765"/>
                <a:gd name="T10" fmla="*/ 177799 w 689"/>
                <a:gd name="T11" fmla="*/ 0 h 765"/>
                <a:gd name="T12" fmla="*/ 203013 w 689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9" h="765">
                  <a:moveTo>
                    <a:pt x="467" y="764"/>
                  </a:moveTo>
                  <a:lnTo>
                    <a:pt x="467" y="764"/>
                  </a:lnTo>
                  <a:cubicBezTo>
                    <a:pt x="467" y="764"/>
                    <a:pt x="688" y="651"/>
                    <a:pt x="674" y="458"/>
                  </a:cubicBezTo>
                  <a:cubicBezTo>
                    <a:pt x="659" y="265"/>
                    <a:pt x="409" y="0"/>
                    <a:pt x="409" y="0"/>
                  </a:cubicBezTo>
                  <a:cubicBezTo>
                    <a:pt x="409" y="0"/>
                    <a:pt x="0" y="685"/>
                    <a:pt x="467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1" name="Freeform 141">
              <a:extLst>
                <a:ext uri="{FF2B5EF4-FFF2-40B4-BE49-F238E27FC236}">
                  <a16:creationId xmlns:a16="http://schemas.microsoft.com/office/drawing/2014/main" id="{0D433A79-68EA-458A-82F5-A87F038BF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988" y="4551907"/>
              <a:ext cx="41277" cy="217499"/>
            </a:xfrm>
            <a:custGeom>
              <a:avLst/>
              <a:gdLst>
                <a:gd name="T0" fmla="*/ 48 w 92"/>
                <a:gd name="T1" fmla="*/ 494 h 497"/>
                <a:gd name="T2" fmla="*/ 48 w 92"/>
                <a:gd name="T3" fmla="*/ 494 h 497"/>
                <a:gd name="T4" fmla="*/ 70 w 92"/>
                <a:gd name="T5" fmla="*/ 463 h 497"/>
                <a:gd name="T6" fmla="*/ 90 w 92"/>
                <a:gd name="T7" fmla="*/ 37 h 497"/>
                <a:gd name="T8" fmla="*/ 90 w 92"/>
                <a:gd name="T9" fmla="*/ 37 h 497"/>
                <a:gd name="T10" fmla="*/ 57 w 92"/>
                <a:gd name="T11" fmla="*/ 1 h 497"/>
                <a:gd name="T12" fmla="*/ 57 w 92"/>
                <a:gd name="T13" fmla="*/ 1 h 497"/>
                <a:gd name="T14" fmla="*/ 21 w 92"/>
                <a:gd name="T15" fmla="*/ 34 h 497"/>
                <a:gd name="T16" fmla="*/ 1 w 92"/>
                <a:gd name="T17" fmla="*/ 460 h 497"/>
                <a:gd name="T18" fmla="*/ 1 w 92"/>
                <a:gd name="T19" fmla="*/ 460 h 497"/>
                <a:gd name="T20" fmla="*/ 34 w 92"/>
                <a:gd name="T21" fmla="*/ 496 h 497"/>
                <a:gd name="T22" fmla="*/ 34 w 92"/>
                <a:gd name="T23" fmla="*/ 496 h 497"/>
                <a:gd name="T24" fmla="*/ 48 w 92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497">
                  <a:moveTo>
                    <a:pt x="48" y="494"/>
                  </a:moveTo>
                  <a:lnTo>
                    <a:pt x="48" y="494"/>
                  </a:lnTo>
                  <a:cubicBezTo>
                    <a:pt x="61" y="488"/>
                    <a:pt x="69" y="477"/>
                    <a:pt x="70" y="463"/>
                  </a:cubicBezTo>
                  <a:lnTo>
                    <a:pt x="90" y="37"/>
                  </a:lnTo>
                  <a:lnTo>
                    <a:pt x="90" y="37"/>
                  </a:lnTo>
                  <a:cubicBezTo>
                    <a:pt x="91" y="18"/>
                    <a:pt x="76" y="2"/>
                    <a:pt x="57" y="1"/>
                  </a:cubicBezTo>
                  <a:lnTo>
                    <a:pt x="57" y="1"/>
                  </a:lnTo>
                  <a:cubicBezTo>
                    <a:pt x="38" y="0"/>
                    <a:pt x="22" y="14"/>
                    <a:pt x="21" y="34"/>
                  </a:cubicBezTo>
                  <a:lnTo>
                    <a:pt x="1" y="460"/>
                  </a:lnTo>
                  <a:lnTo>
                    <a:pt x="1" y="460"/>
                  </a:lnTo>
                  <a:cubicBezTo>
                    <a:pt x="0" y="479"/>
                    <a:pt x="15" y="495"/>
                    <a:pt x="34" y="496"/>
                  </a:cubicBezTo>
                  <a:lnTo>
                    <a:pt x="34" y="496"/>
                  </a:lnTo>
                  <a:cubicBezTo>
                    <a:pt x="39" y="496"/>
                    <a:pt x="44" y="496"/>
                    <a:pt x="48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2" name="Freeform 142">
              <a:extLst>
                <a:ext uri="{FF2B5EF4-FFF2-40B4-BE49-F238E27FC236}">
                  <a16:creationId xmlns:a16="http://schemas.microsoft.com/office/drawing/2014/main" id="{37E30008-5319-465A-8990-DA79BF811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921" y="4546442"/>
              <a:ext cx="305279" cy="341760"/>
            </a:xfrm>
            <a:custGeom>
              <a:avLst/>
              <a:gdLst>
                <a:gd name="T0" fmla="*/ 8697 w 702"/>
                <a:gd name="T1" fmla="*/ 156258 h 783"/>
                <a:gd name="T2" fmla="*/ 8697 w 702"/>
                <a:gd name="T3" fmla="*/ 156258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8"/>
                  </a:moveTo>
                  <a:lnTo>
                    <a:pt x="20" y="358"/>
                  </a:lnTo>
                  <a:cubicBezTo>
                    <a:pt x="20" y="358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3" name="Freeform 143">
              <a:extLst>
                <a:ext uri="{FF2B5EF4-FFF2-40B4-BE49-F238E27FC236}">
                  <a16:creationId xmlns:a16="http://schemas.microsoft.com/office/drawing/2014/main" id="{2379F109-18B8-42BB-AD44-EE83518E7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317" y="4639224"/>
              <a:ext cx="187336" cy="138121"/>
            </a:xfrm>
            <a:custGeom>
              <a:avLst/>
              <a:gdLst>
                <a:gd name="T0" fmla="*/ 2 w 429"/>
                <a:gd name="T1" fmla="*/ 33 h 318"/>
                <a:gd name="T2" fmla="*/ 2 w 429"/>
                <a:gd name="T3" fmla="*/ 33 h 318"/>
                <a:gd name="T4" fmla="*/ 17 w 429"/>
                <a:gd name="T5" fmla="*/ 67 h 318"/>
                <a:gd name="T6" fmla="*/ 369 w 429"/>
                <a:gd name="T7" fmla="*/ 307 h 318"/>
                <a:gd name="T8" fmla="*/ 369 w 429"/>
                <a:gd name="T9" fmla="*/ 307 h 318"/>
                <a:gd name="T10" fmla="*/ 418 w 429"/>
                <a:gd name="T11" fmla="*/ 297 h 318"/>
                <a:gd name="T12" fmla="*/ 418 w 429"/>
                <a:gd name="T13" fmla="*/ 297 h 318"/>
                <a:gd name="T14" fmla="*/ 408 w 429"/>
                <a:gd name="T15" fmla="*/ 249 h 318"/>
                <a:gd name="T16" fmla="*/ 55 w 429"/>
                <a:gd name="T17" fmla="*/ 10 h 318"/>
                <a:gd name="T18" fmla="*/ 55 w 429"/>
                <a:gd name="T19" fmla="*/ 10 h 318"/>
                <a:gd name="T20" fmla="*/ 7 w 429"/>
                <a:gd name="T21" fmla="*/ 20 h 318"/>
                <a:gd name="T22" fmla="*/ 7 w 429"/>
                <a:gd name="T23" fmla="*/ 20 h 318"/>
                <a:gd name="T24" fmla="*/ 2 w 429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8">
                  <a:moveTo>
                    <a:pt x="2" y="33"/>
                  </a:moveTo>
                  <a:lnTo>
                    <a:pt x="2" y="33"/>
                  </a:lnTo>
                  <a:cubicBezTo>
                    <a:pt x="0" y="46"/>
                    <a:pt x="5" y="60"/>
                    <a:pt x="17" y="67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6" y="317"/>
                    <a:pt x="407" y="313"/>
                    <a:pt x="418" y="297"/>
                  </a:cubicBezTo>
                  <a:lnTo>
                    <a:pt x="418" y="297"/>
                  </a:lnTo>
                  <a:cubicBezTo>
                    <a:pt x="428" y="282"/>
                    <a:pt x="424" y="261"/>
                    <a:pt x="408" y="249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3" y="29"/>
                    <a:pt x="2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4" name="Freeform 144">
              <a:extLst>
                <a:ext uri="{FF2B5EF4-FFF2-40B4-BE49-F238E27FC236}">
                  <a16:creationId xmlns:a16="http://schemas.microsoft.com/office/drawing/2014/main" id="{62E3D0EB-24C1-4217-A3A5-AF54CB7DD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321" y="4646282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4692 w 703"/>
                <a:gd name="T5" fmla="*/ 302914 h 783"/>
                <a:gd name="T6" fmla="*/ 74692 w 703"/>
                <a:gd name="T7" fmla="*/ 302914 h 783"/>
                <a:gd name="T8" fmla="*/ 304847 w 703"/>
                <a:gd name="T9" fmla="*/ 308588 h 783"/>
                <a:gd name="T10" fmla="*/ 304847 w 703"/>
                <a:gd name="T11" fmla="*/ 308588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5" y="782"/>
                    <a:pt x="702" y="707"/>
                    <a:pt x="702" y="707"/>
                  </a:cubicBezTo>
                  <a:cubicBezTo>
                    <a:pt x="702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5" name="Freeform 145">
              <a:extLst>
                <a:ext uri="{FF2B5EF4-FFF2-40B4-BE49-F238E27FC236}">
                  <a16:creationId xmlns:a16="http://schemas.microsoft.com/office/drawing/2014/main" id="{C557D7E9-899C-4DEF-8FAF-B21E9D5BF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594" y="4736067"/>
              <a:ext cx="188924" cy="141295"/>
            </a:xfrm>
            <a:custGeom>
              <a:avLst/>
              <a:gdLst>
                <a:gd name="T0" fmla="*/ 2 w 430"/>
                <a:gd name="T1" fmla="*/ 34 h 320"/>
                <a:gd name="T2" fmla="*/ 2 w 430"/>
                <a:gd name="T3" fmla="*/ 34 h 320"/>
                <a:gd name="T4" fmla="*/ 17 w 430"/>
                <a:gd name="T5" fmla="*/ 68 h 320"/>
                <a:gd name="T6" fmla="*/ 370 w 430"/>
                <a:gd name="T7" fmla="*/ 308 h 320"/>
                <a:gd name="T8" fmla="*/ 370 w 430"/>
                <a:gd name="T9" fmla="*/ 308 h 320"/>
                <a:gd name="T10" fmla="*/ 418 w 430"/>
                <a:gd name="T11" fmla="*/ 299 h 320"/>
                <a:gd name="T12" fmla="*/ 418 w 430"/>
                <a:gd name="T13" fmla="*/ 299 h 320"/>
                <a:gd name="T14" fmla="*/ 409 w 430"/>
                <a:gd name="T15" fmla="*/ 251 h 320"/>
                <a:gd name="T16" fmla="*/ 56 w 430"/>
                <a:gd name="T17" fmla="*/ 11 h 320"/>
                <a:gd name="T18" fmla="*/ 56 w 430"/>
                <a:gd name="T19" fmla="*/ 11 h 320"/>
                <a:gd name="T20" fmla="*/ 8 w 430"/>
                <a:gd name="T21" fmla="*/ 20 h 320"/>
                <a:gd name="T22" fmla="*/ 8 w 430"/>
                <a:gd name="T23" fmla="*/ 20 h 320"/>
                <a:gd name="T24" fmla="*/ 2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7" y="68"/>
                  </a:cubicBezTo>
                  <a:lnTo>
                    <a:pt x="370" y="308"/>
                  </a:lnTo>
                  <a:lnTo>
                    <a:pt x="370" y="308"/>
                  </a:lnTo>
                  <a:cubicBezTo>
                    <a:pt x="385" y="319"/>
                    <a:pt x="407" y="314"/>
                    <a:pt x="418" y="299"/>
                  </a:cubicBezTo>
                  <a:lnTo>
                    <a:pt x="418" y="299"/>
                  </a:lnTo>
                  <a:cubicBezTo>
                    <a:pt x="429" y="283"/>
                    <a:pt x="425" y="261"/>
                    <a:pt x="409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5"/>
                    <a:pt x="8" y="20"/>
                  </a:cubicBezTo>
                  <a:lnTo>
                    <a:pt x="8" y="20"/>
                  </a:lnTo>
                  <a:cubicBezTo>
                    <a:pt x="5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pic>
        <p:nvPicPr>
          <p:cNvPr id="96" name="Picture 6" descr="관련 이미지">
            <a:extLst>
              <a:ext uri="{FF2B5EF4-FFF2-40B4-BE49-F238E27FC236}">
                <a16:creationId xmlns:a16="http://schemas.microsoft.com/office/drawing/2014/main" id="{10D8A193-A1AC-495B-BBF6-0E09C5BE5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210" y="2075808"/>
            <a:ext cx="3008938" cy="27456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9021909B-C1F8-422D-9B97-88B4CD8E1A18}"/>
              </a:ext>
            </a:extLst>
          </p:cNvPr>
          <p:cNvSpPr txBox="1"/>
          <p:nvPr/>
        </p:nvSpPr>
        <p:spPr>
          <a:xfrm>
            <a:off x="8775175" y="2705916"/>
            <a:ext cx="2435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시력 저하 등으로 어려움을 겪는 분에게 책을 대신 읽어 주는 서비스를 만들면 어떨까</a:t>
            </a:r>
            <a:r>
              <a:rPr lang="en-US" altLang="ko-KR" dirty="0">
                <a:latin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3053454"/>
      </p:ext>
    </p:extLst>
  </p:cSld>
  <p:clrMapOvr>
    <a:masterClrMapping/>
  </p:clrMapOvr>
  <p:transition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8">
            <a:extLst>
              <a:ext uri="{FF2B5EF4-FFF2-40B4-BE49-F238E27FC236}">
                <a16:creationId xmlns:a16="http://schemas.microsoft.com/office/drawing/2014/main" id="{532A150A-C8EA-144B-8BEA-3560497665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3019" y="1501048"/>
            <a:ext cx="10405961" cy="3885958"/>
            <a:chOff x="1941122" y="1551242"/>
            <a:chExt cx="3701760" cy="1545599"/>
          </a:xfrm>
        </p:grpSpPr>
        <p:sp>
          <p:nvSpPr>
            <p:cNvPr id="179" name="Freeform 18">
              <a:extLst>
                <a:ext uri="{FF2B5EF4-FFF2-40B4-BE49-F238E27FC236}">
                  <a16:creationId xmlns:a16="http://schemas.microsoft.com/office/drawing/2014/main" id="{28E6222E-36C3-944F-9D43-89548A3D5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543" y="1690885"/>
              <a:ext cx="309539" cy="260245"/>
            </a:xfrm>
            <a:custGeom>
              <a:avLst/>
              <a:gdLst>
                <a:gd name="T0" fmla="*/ 656 w 712"/>
                <a:gd name="T1" fmla="*/ 512 h 594"/>
                <a:gd name="T2" fmla="*/ 656 w 712"/>
                <a:gd name="T3" fmla="*/ 512 h 594"/>
                <a:gd name="T4" fmla="*/ 651 w 712"/>
                <a:gd name="T5" fmla="*/ 543 h 594"/>
                <a:gd name="T6" fmla="*/ 651 w 712"/>
                <a:gd name="T7" fmla="*/ 543 h 594"/>
                <a:gd name="T8" fmla="*/ 613 w 712"/>
                <a:gd name="T9" fmla="*/ 555 h 594"/>
                <a:gd name="T10" fmla="*/ 613 w 712"/>
                <a:gd name="T11" fmla="*/ 555 h 594"/>
                <a:gd name="T12" fmla="*/ 0 w 712"/>
                <a:gd name="T13" fmla="*/ 0 h 594"/>
                <a:gd name="T14" fmla="*/ 0 w 712"/>
                <a:gd name="T15" fmla="*/ 0 h 594"/>
                <a:gd name="T16" fmla="*/ 656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656" y="512"/>
                  </a:moveTo>
                  <a:lnTo>
                    <a:pt x="656" y="512"/>
                  </a:lnTo>
                  <a:cubicBezTo>
                    <a:pt x="655" y="522"/>
                    <a:pt x="653" y="532"/>
                    <a:pt x="651" y="543"/>
                  </a:cubicBezTo>
                  <a:lnTo>
                    <a:pt x="651" y="543"/>
                  </a:lnTo>
                  <a:cubicBezTo>
                    <a:pt x="651" y="543"/>
                    <a:pt x="636" y="549"/>
                    <a:pt x="613" y="555"/>
                  </a:cubicBezTo>
                  <a:lnTo>
                    <a:pt x="613" y="555"/>
                  </a:lnTo>
                  <a:cubicBezTo>
                    <a:pt x="507" y="580"/>
                    <a:pt x="206" y="593"/>
                    <a:pt x="0" y="0"/>
                  </a:cubicBezTo>
                  <a:lnTo>
                    <a:pt x="0" y="0"/>
                  </a:lnTo>
                  <a:cubicBezTo>
                    <a:pt x="0" y="0"/>
                    <a:pt x="711" y="133"/>
                    <a:pt x="656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9D4F28E8-3718-6440-B160-995DA03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310" y="1771815"/>
              <a:ext cx="182549" cy="161859"/>
            </a:xfrm>
            <a:custGeom>
              <a:avLst/>
              <a:gdLst>
                <a:gd name="T0" fmla="*/ 419 w 420"/>
                <a:gd name="T1" fmla="*/ 326 h 370"/>
                <a:gd name="T2" fmla="*/ 419 w 420"/>
                <a:gd name="T3" fmla="*/ 326 h 370"/>
                <a:gd name="T4" fmla="*/ 414 w 420"/>
                <a:gd name="T5" fmla="*/ 357 h 370"/>
                <a:gd name="T6" fmla="*/ 414 w 420"/>
                <a:gd name="T7" fmla="*/ 357 h 370"/>
                <a:gd name="T8" fmla="*/ 376 w 420"/>
                <a:gd name="T9" fmla="*/ 369 h 370"/>
                <a:gd name="T10" fmla="*/ 376 w 420"/>
                <a:gd name="T11" fmla="*/ 369 h 370"/>
                <a:gd name="T12" fmla="*/ 17 w 420"/>
                <a:gd name="T13" fmla="*/ 60 h 370"/>
                <a:gd name="T14" fmla="*/ 17 w 420"/>
                <a:gd name="T15" fmla="*/ 60 h 370"/>
                <a:gd name="T16" fmla="*/ 10 w 420"/>
                <a:gd name="T17" fmla="*/ 17 h 370"/>
                <a:gd name="T18" fmla="*/ 10 w 420"/>
                <a:gd name="T19" fmla="*/ 17 h 370"/>
                <a:gd name="T20" fmla="*/ 52 w 420"/>
                <a:gd name="T21" fmla="*/ 10 h 370"/>
                <a:gd name="T22" fmla="*/ 52 w 420"/>
                <a:gd name="T23" fmla="*/ 10 h 370"/>
                <a:gd name="T24" fmla="*/ 419 w 420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370">
                  <a:moveTo>
                    <a:pt x="419" y="326"/>
                  </a:moveTo>
                  <a:lnTo>
                    <a:pt x="419" y="326"/>
                  </a:lnTo>
                  <a:cubicBezTo>
                    <a:pt x="418" y="336"/>
                    <a:pt x="416" y="346"/>
                    <a:pt x="414" y="357"/>
                  </a:cubicBezTo>
                  <a:lnTo>
                    <a:pt x="414" y="357"/>
                  </a:lnTo>
                  <a:cubicBezTo>
                    <a:pt x="414" y="357"/>
                    <a:pt x="399" y="363"/>
                    <a:pt x="376" y="369"/>
                  </a:cubicBezTo>
                  <a:lnTo>
                    <a:pt x="376" y="369"/>
                  </a:lnTo>
                  <a:cubicBezTo>
                    <a:pt x="289" y="280"/>
                    <a:pt x="169" y="170"/>
                    <a:pt x="17" y="60"/>
                  </a:cubicBezTo>
                  <a:lnTo>
                    <a:pt x="17" y="60"/>
                  </a:lnTo>
                  <a:cubicBezTo>
                    <a:pt x="3" y="50"/>
                    <a:pt x="0" y="31"/>
                    <a:pt x="10" y="17"/>
                  </a:cubicBezTo>
                  <a:lnTo>
                    <a:pt x="10" y="17"/>
                  </a:lnTo>
                  <a:cubicBezTo>
                    <a:pt x="20" y="4"/>
                    <a:pt x="38" y="0"/>
                    <a:pt x="52" y="10"/>
                  </a:cubicBezTo>
                  <a:lnTo>
                    <a:pt x="52" y="10"/>
                  </a:lnTo>
                  <a:cubicBezTo>
                    <a:pt x="209" y="124"/>
                    <a:pt x="331" y="236"/>
                    <a:pt x="419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1" name="Freeform 20">
              <a:extLst>
                <a:ext uri="{FF2B5EF4-FFF2-40B4-BE49-F238E27FC236}">
                  <a16:creationId xmlns:a16="http://schemas.microsoft.com/office/drawing/2014/main" id="{C3BE55D0-552F-3F4D-BD77-6D1C3845C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868" y="1551242"/>
              <a:ext cx="292077" cy="349109"/>
            </a:xfrm>
            <a:custGeom>
              <a:avLst/>
              <a:gdLst>
                <a:gd name="T0" fmla="*/ 427 w 670"/>
                <a:gd name="T1" fmla="*/ 777 h 802"/>
                <a:gd name="T2" fmla="*/ 427 w 670"/>
                <a:gd name="T3" fmla="*/ 777 h 802"/>
                <a:gd name="T4" fmla="*/ 405 w 670"/>
                <a:gd name="T5" fmla="*/ 801 h 802"/>
                <a:gd name="T6" fmla="*/ 405 w 670"/>
                <a:gd name="T7" fmla="*/ 801 h 802"/>
                <a:gd name="T8" fmla="*/ 367 w 670"/>
                <a:gd name="T9" fmla="*/ 791 h 802"/>
                <a:gd name="T10" fmla="*/ 367 w 670"/>
                <a:gd name="T11" fmla="*/ 791 h 802"/>
                <a:gd name="T12" fmla="*/ 129 w 670"/>
                <a:gd name="T13" fmla="*/ 0 h 802"/>
                <a:gd name="T14" fmla="*/ 129 w 670"/>
                <a:gd name="T15" fmla="*/ 0 h 802"/>
                <a:gd name="T16" fmla="*/ 427 w 670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0" h="802">
                  <a:moveTo>
                    <a:pt x="427" y="777"/>
                  </a:moveTo>
                  <a:lnTo>
                    <a:pt x="427" y="777"/>
                  </a:lnTo>
                  <a:cubicBezTo>
                    <a:pt x="420" y="786"/>
                    <a:pt x="413" y="793"/>
                    <a:pt x="405" y="801"/>
                  </a:cubicBezTo>
                  <a:lnTo>
                    <a:pt x="405" y="801"/>
                  </a:lnTo>
                  <a:cubicBezTo>
                    <a:pt x="405" y="801"/>
                    <a:pt x="391" y="799"/>
                    <a:pt x="367" y="791"/>
                  </a:cubicBezTo>
                  <a:lnTo>
                    <a:pt x="367" y="791"/>
                  </a:lnTo>
                  <a:cubicBezTo>
                    <a:pt x="264" y="759"/>
                    <a:pt x="0" y="614"/>
                    <a:pt x="129" y="0"/>
                  </a:cubicBezTo>
                  <a:lnTo>
                    <a:pt x="129" y="0"/>
                  </a:lnTo>
                  <a:cubicBezTo>
                    <a:pt x="129" y="0"/>
                    <a:pt x="669" y="481"/>
                    <a:pt x="427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2" name="Freeform 21">
              <a:extLst>
                <a:ext uri="{FF2B5EF4-FFF2-40B4-BE49-F238E27FC236}">
                  <a16:creationId xmlns:a16="http://schemas.microsoft.com/office/drawing/2014/main" id="{07CE09BC-D45C-E94A-8187-741DDE705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936" y="1678191"/>
              <a:ext cx="93655" cy="220573"/>
            </a:xfrm>
            <a:custGeom>
              <a:avLst/>
              <a:gdLst>
                <a:gd name="T0" fmla="*/ 215 w 216"/>
                <a:gd name="T1" fmla="*/ 482 h 507"/>
                <a:gd name="T2" fmla="*/ 215 w 216"/>
                <a:gd name="T3" fmla="*/ 482 h 507"/>
                <a:gd name="T4" fmla="*/ 193 w 216"/>
                <a:gd name="T5" fmla="*/ 506 h 507"/>
                <a:gd name="T6" fmla="*/ 193 w 216"/>
                <a:gd name="T7" fmla="*/ 506 h 507"/>
                <a:gd name="T8" fmla="*/ 155 w 216"/>
                <a:gd name="T9" fmla="*/ 496 h 507"/>
                <a:gd name="T10" fmla="*/ 155 w 216"/>
                <a:gd name="T11" fmla="*/ 496 h 507"/>
                <a:gd name="T12" fmla="*/ 7 w 216"/>
                <a:gd name="T13" fmla="*/ 47 h 507"/>
                <a:gd name="T14" fmla="*/ 7 w 216"/>
                <a:gd name="T15" fmla="*/ 47 h 507"/>
                <a:gd name="T16" fmla="*/ 23 w 216"/>
                <a:gd name="T17" fmla="*/ 7 h 507"/>
                <a:gd name="T18" fmla="*/ 23 w 216"/>
                <a:gd name="T19" fmla="*/ 7 h 507"/>
                <a:gd name="T20" fmla="*/ 63 w 216"/>
                <a:gd name="T21" fmla="*/ 22 h 507"/>
                <a:gd name="T22" fmla="*/ 63 w 216"/>
                <a:gd name="T23" fmla="*/ 22 h 507"/>
                <a:gd name="T24" fmla="*/ 215 w 216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507">
                  <a:moveTo>
                    <a:pt x="215" y="482"/>
                  </a:moveTo>
                  <a:lnTo>
                    <a:pt x="215" y="482"/>
                  </a:lnTo>
                  <a:cubicBezTo>
                    <a:pt x="208" y="491"/>
                    <a:pt x="201" y="498"/>
                    <a:pt x="193" y="506"/>
                  </a:cubicBezTo>
                  <a:lnTo>
                    <a:pt x="193" y="506"/>
                  </a:lnTo>
                  <a:cubicBezTo>
                    <a:pt x="193" y="506"/>
                    <a:pt x="179" y="504"/>
                    <a:pt x="155" y="496"/>
                  </a:cubicBezTo>
                  <a:lnTo>
                    <a:pt x="155" y="496"/>
                  </a:lnTo>
                  <a:cubicBezTo>
                    <a:pt x="127" y="376"/>
                    <a:pt x="81" y="220"/>
                    <a:pt x="7" y="47"/>
                  </a:cubicBezTo>
                  <a:lnTo>
                    <a:pt x="7" y="47"/>
                  </a:lnTo>
                  <a:cubicBezTo>
                    <a:pt x="0" y="31"/>
                    <a:pt x="7" y="13"/>
                    <a:pt x="23" y="7"/>
                  </a:cubicBezTo>
                  <a:lnTo>
                    <a:pt x="23" y="7"/>
                  </a:lnTo>
                  <a:cubicBezTo>
                    <a:pt x="38" y="0"/>
                    <a:pt x="56" y="7"/>
                    <a:pt x="63" y="22"/>
                  </a:cubicBezTo>
                  <a:lnTo>
                    <a:pt x="63" y="22"/>
                  </a:lnTo>
                  <a:cubicBezTo>
                    <a:pt x="139" y="201"/>
                    <a:pt x="186" y="360"/>
                    <a:pt x="215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3" name="Freeform 22">
              <a:extLst>
                <a:ext uri="{FF2B5EF4-FFF2-40B4-BE49-F238E27FC236}">
                  <a16:creationId xmlns:a16="http://schemas.microsoft.com/office/drawing/2014/main" id="{33E83F87-C695-9B43-9E59-C0F9BB767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571" y="1552828"/>
              <a:ext cx="276203" cy="357043"/>
            </a:xfrm>
            <a:custGeom>
              <a:avLst/>
              <a:gdLst>
                <a:gd name="T0" fmla="*/ 267 w 634"/>
                <a:gd name="T1" fmla="*/ 813 h 822"/>
                <a:gd name="T2" fmla="*/ 267 w 634"/>
                <a:gd name="T3" fmla="*/ 813 h 822"/>
                <a:gd name="T4" fmla="*/ 237 w 634"/>
                <a:gd name="T5" fmla="*/ 821 h 822"/>
                <a:gd name="T6" fmla="*/ 237 w 634"/>
                <a:gd name="T7" fmla="*/ 821 h 822"/>
                <a:gd name="T8" fmla="*/ 210 w 634"/>
                <a:gd name="T9" fmla="*/ 792 h 822"/>
                <a:gd name="T10" fmla="*/ 210 w 634"/>
                <a:gd name="T11" fmla="*/ 792 h 822"/>
                <a:gd name="T12" fmla="*/ 445 w 634"/>
                <a:gd name="T13" fmla="*/ 0 h 822"/>
                <a:gd name="T14" fmla="*/ 445 w 634"/>
                <a:gd name="T15" fmla="*/ 0 h 822"/>
                <a:gd name="T16" fmla="*/ 267 w 634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4" h="822">
                  <a:moveTo>
                    <a:pt x="267" y="813"/>
                  </a:moveTo>
                  <a:lnTo>
                    <a:pt x="267" y="813"/>
                  </a:lnTo>
                  <a:cubicBezTo>
                    <a:pt x="258" y="816"/>
                    <a:pt x="248" y="818"/>
                    <a:pt x="237" y="821"/>
                  </a:cubicBezTo>
                  <a:lnTo>
                    <a:pt x="237" y="821"/>
                  </a:lnTo>
                  <a:cubicBezTo>
                    <a:pt x="237" y="821"/>
                    <a:pt x="226" y="811"/>
                    <a:pt x="210" y="792"/>
                  </a:cubicBezTo>
                  <a:lnTo>
                    <a:pt x="210" y="792"/>
                  </a:lnTo>
                  <a:cubicBezTo>
                    <a:pt x="142" y="708"/>
                    <a:pt x="0" y="442"/>
                    <a:pt x="445" y="0"/>
                  </a:cubicBezTo>
                  <a:lnTo>
                    <a:pt x="445" y="0"/>
                  </a:lnTo>
                  <a:cubicBezTo>
                    <a:pt x="445" y="0"/>
                    <a:pt x="633" y="698"/>
                    <a:pt x="267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4" name="Freeform 23">
              <a:extLst>
                <a:ext uri="{FF2B5EF4-FFF2-40B4-BE49-F238E27FC236}">
                  <a16:creationId xmlns:a16="http://schemas.microsoft.com/office/drawing/2014/main" id="{34B7C0A1-8232-2545-9116-A0ADC2B73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052" y="1686124"/>
              <a:ext cx="80956" cy="223747"/>
            </a:xfrm>
            <a:custGeom>
              <a:avLst/>
              <a:gdLst>
                <a:gd name="T0" fmla="*/ 57 w 187"/>
                <a:gd name="T1" fmla="*/ 507 h 516"/>
                <a:gd name="T2" fmla="*/ 57 w 187"/>
                <a:gd name="T3" fmla="*/ 507 h 516"/>
                <a:gd name="T4" fmla="*/ 27 w 187"/>
                <a:gd name="T5" fmla="*/ 515 h 516"/>
                <a:gd name="T6" fmla="*/ 27 w 187"/>
                <a:gd name="T7" fmla="*/ 515 h 516"/>
                <a:gd name="T8" fmla="*/ 0 w 187"/>
                <a:gd name="T9" fmla="*/ 486 h 516"/>
                <a:gd name="T10" fmla="*/ 0 w 187"/>
                <a:gd name="T11" fmla="*/ 486 h 516"/>
                <a:gd name="T12" fmla="*/ 123 w 187"/>
                <a:gd name="T13" fmla="*/ 28 h 516"/>
                <a:gd name="T14" fmla="*/ 123 w 187"/>
                <a:gd name="T15" fmla="*/ 28 h 516"/>
                <a:gd name="T16" fmla="*/ 158 w 187"/>
                <a:gd name="T17" fmla="*/ 4 h 516"/>
                <a:gd name="T18" fmla="*/ 158 w 187"/>
                <a:gd name="T19" fmla="*/ 4 h 516"/>
                <a:gd name="T20" fmla="*/ 183 w 187"/>
                <a:gd name="T21" fmla="*/ 39 h 516"/>
                <a:gd name="T22" fmla="*/ 183 w 187"/>
                <a:gd name="T23" fmla="*/ 39 h 516"/>
                <a:gd name="T24" fmla="*/ 57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57" y="507"/>
                  </a:moveTo>
                  <a:lnTo>
                    <a:pt x="57" y="507"/>
                  </a:lnTo>
                  <a:cubicBezTo>
                    <a:pt x="48" y="510"/>
                    <a:pt x="38" y="512"/>
                    <a:pt x="27" y="515"/>
                  </a:cubicBezTo>
                  <a:lnTo>
                    <a:pt x="27" y="515"/>
                  </a:lnTo>
                  <a:cubicBezTo>
                    <a:pt x="27" y="515"/>
                    <a:pt x="16" y="505"/>
                    <a:pt x="0" y="486"/>
                  </a:cubicBezTo>
                  <a:lnTo>
                    <a:pt x="0" y="486"/>
                  </a:lnTo>
                  <a:cubicBezTo>
                    <a:pt x="43" y="370"/>
                    <a:pt x="90" y="214"/>
                    <a:pt x="123" y="28"/>
                  </a:cubicBezTo>
                  <a:lnTo>
                    <a:pt x="123" y="28"/>
                  </a:lnTo>
                  <a:cubicBezTo>
                    <a:pt x="126" y="11"/>
                    <a:pt x="142" y="0"/>
                    <a:pt x="158" y="4"/>
                  </a:cubicBezTo>
                  <a:lnTo>
                    <a:pt x="158" y="4"/>
                  </a:lnTo>
                  <a:cubicBezTo>
                    <a:pt x="175" y="7"/>
                    <a:pt x="186" y="23"/>
                    <a:pt x="183" y="39"/>
                  </a:cubicBezTo>
                  <a:lnTo>
                    <a:pt x="183" y="39"/>
                  </a:lnTo>
                  <a:cubicBezTo>
                    <a:pt x="149" y="229"/>
                    <a:pt x="101" y="388"/>
                    <a:pt x="57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5" name="Freeform 24">
              <a:extLst>
                <a:ext uri="{FF2B5EF4-FFF2-40B4-BE49-F238E27FC236}">
                  <a16:creationId xmlns:a16="http://schemas.microsoft.com/office/drawing/2014/main" id="{CEAA8EB8-3095-3C47-BC33-2C30F4175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034" y="1690885"/>
              <a:ext cx="309539" cy="260245"/>
            </a:xfrm>
            <a:custGeom>
              <a:avLst/>
              <a:gdLst>
                <a:gd name="T0" fmla="*/ 55 w 712"/>
                <a:gd name="T1" fmla="*/ 512 h 594"/>
                <a:gd name="T2" fmla="*/ 55 w 712"/>
                <a:gd name="T3" fmla="*/ 512 h 594"/>
                <a:gd name="T4" fmla="*/ 61 w 712"/>
                <a:gd name="T5" fmla="*/ 543 h 594"/>
                <a:gd name="T6" fmla="*/ 61 w 712"/>
                <a:gd name="T7" fmla="*/ 543 h 594"/>
                <a:gd name="T8" fmla="*/ 99 w 712"/>
                <a:gd name="T9" fmla="*/ 555 h 594"/>
                <a:gd name="T10" fmla="*/ 99 w 712"/>
                <a:gd name="T11" fmla="*/ 555 h 594"/>
                <a:gd name="T12" fmla="*/ 711 w 712"/>
                <a:gd name="T13" fmla="*/ 0 h 594"/>
                <a:gd name="T14" fmla="*/ 711 w 712"/>
                <a:gd name="T15" fmla="*/ 0 h 594"/>
                <a:gd name="T16" fmla="*/ 55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55" y="512"/>
                  </a:moveTo>
                  <a:lnTo>
                    <a:pt x="55" y="512"/>
                  </a:lnTo>
                  <a:cubicBezTo>
                    <a:pt x="56" y="522"/>
                    <a:pt x="58" y="532"/>
                    <a:pt x="61" y="543"/>
                  </a:cubicBezTo>
                  <a:lnTo>
                    <a:pt x="61" y="543"/>
                  </a:lnTo>
                  <a:cubicBezTo>
                    <a:pt x="61" y="543"/>
                    <a:pt x="75" y="549"/>
                    <a:pt x="99" y="555"/>
                  </a:cubicBezTo>
                  <a:lnTo>
                    <a:pt x="99" y="555"/>
                  </a:lnTo>
                  <a:cubicBezTo>
                    <a:pt x="204" y="580"/>
                    <a:pt x="505" y="593"/>
                    <a:pt x="711" y="0"/>
                  </a:cubicBezTo>
                  <a:lnTo>
                    <a:pt x="711" y="0"/>
                  </a:lnTo>
                  <a:cubicBezTo>
                    <a:pt x="711" y="0"/>
                    <a:pt x="0" y="133"/>
                    <a:pt x="55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6" name="Freeform 25">
              <a:extLst>
                <a:ext uri="{FF2B5EF4-FFF2-40B4-BE49-F238E27FC236}">
                  <a16:creationId xmlns:a16="http://schemas.microsoft.com/office/drawing/2014/main" id="{FED598FD-10B5-2344-81FE-F70F88745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845" y="1771815"/>
              <a:ext cx="182548" cy="161859"/>
            </a:xfrm>
            <a:custGeom>
              <a:avLst/>
              <a:gdLst>
                <a:gd name="T0" fmla="*/ 0 w 421"/>
                <a:gd name="T1" fmla="*/ 326 h 370"/>
                <a:gd name="T2" fmla="*/ 0 w 421"/>
                <a:gd name="T3" fmla="*/ 326 h 370"/>
                <a:gd name="T4" fmla="*/ 6 w 421"/>
                <a:gd name="T5" fmla="*/ 357 h 370"/>
                <a:gd name="T6" fmla="*/ 6 w 421"/>
                <a:gd name="T7" fmla="*/ 357 h 370"/>
                <a:gd name="T8" fmla="*/ 44 w 421"/>
                <a:gd name="T9" fmla="*/ 369 h 370"/>
                <a:gd name="T10" fmla="*/ 44 w 421"/>
                <a:gd name="T11" fmla="*/ 369 h 370"/>
                <a:gd name="T12" fmla="*/ 403 w 421"/>
                <a:gd name="T13" fmla="*/ 60 h 370"/>
                <a:gd name="T14" fmla="*/ 403 w 421"/>
                <a:gd name="T15" fmla="*/ 60 h 370"/>
                <a:gd name="T16" fmla="*/ 410 w 421"/>
                <a:gd name="T17" fmla="*/ 17 h 370"/>
                <a:gd name="T18" fmla="*/ 410 w 421"/>
                <a:gd name="T19" fmla="*/ 17 h 370"/>
                <a:gd name="T20" fmla="*/ 367 w 421"/>
                <a:gd name="T21" fmla="*/ 10 h 370"/>
                <a:gd name="T22" fmla="*/ 367 w 421"/>
                <a:gd name="T23" fmla="*/ 10 h 370"/>
                <a:gd name="T24" fmla="*/ 0 w 421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370">
                  <a:moveTo>
                    <a:pt x="0" y="326"/>
                  </a:moveTo>
                  <a:lnTo>
                    <a:pt x="0" y="326"/>
                  </a:lnTo>
                  <a:cubicBezTo>
                    <a:pt x="1" y="336"/>
                    <a:pt x="3" y="346"/>
                    <a:pt x="6" y="357"/>
                  </a:cubicBezTo>
                  <a:lnTo>
                    <a:pt x="6" y="357"/>
                  </a:lnTo>
                  <a:cubicBezTo>
                    <a:pt x="6" y="357"/>
                    <a:pt x="20" y="363"/>
                    <a:pt x="44" y="369"/>
                  </a:cubicBezTo>
                  <a:lnTo>
                    <a:pt x="44" y="369"/>
                  </a:lnTo>
                  <a:cubicBezTo>
                    <a:pt x="130" y="280"/>
                    <a:pt x="250" y="170"/>
                    <a:pt x="403" y="60"/>
                  </a:cubicBezTo>
                  <a:lnTo>
                    <a:pt x="403" y="60"/>
                  </a:lnTo>
                  <a:cubicBezTo>
                    <a:pt x="416" y="50"/>
                    <a:pt x="420" y="31"/>
                    <a:pt x="410" y="17"/>
                  </a:cubicBezTo>
                  <a:lnTo>
                    <a:pt x="410" y="17"/>
                  </a:lnTo>
                  <a:cubicBezTo>
                    <a:pt x="400" y="4"/>
                    <a:pt x="381" y="0"/>
                    <a:pt x="367" y="10"/>
                  </a:cubicBezTo>
                  <a:lnTo>
                    <a:pt x="367" y="10"/>
                  </a:lnTo>
                  <a:cubicBezTo>
                    <a:pt x="210" y="124"/>
                    <a:pt x="88" y="236"/>
                    <a:pt x="0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7" name="Freeform 26">
              <a:extLst>
                <a:ext uri="{FF2B5EF4-FFF2-40B4-BE49-F238E27FC236}">
                  <a16:creationId xmlns:a16="http://schemas.microsoft.com/office/drawing/2014/main" id="{DF5EAA8C-FBAD-D648-8B5C-40C67CC84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758" y="1551242"/>
              <a:ext cx="290489" cy="349109"/>
            </a:xfrm>
            <a:custGeom>
              <a:avLst/>
              <a:gdLst>
                <a:gd name="T0" fmla="*/ 243 w 671"/>
                <a:gd name="T1" fmla="*/ 777 h 802"/>
                <a:gd name="T2" fmla="*/ 243 w 671"/>
                <a:gd name="T3" fmla="*/ 777 h 802"/>
                <a:gd name="T4" fmla="*/ 263 w 671"/>
                <a:gd name="T5" fmla="*/ 801 h 802"/>
                <a:gd name="T6" fmla="*/ 263 w 671"/>
                <a:gd name="T7" fmla="*/ 801 h 802"/>
                <a:gd name="T8" fmla="*/ 303 w 671"/>
                <a:gd name="T9" fmla="*/ 791 h 802"/>
                <a:gd name="T10" fmla="*/ 303 w 671"/>
                <a:gd name="T11" fmla="*/ 791 h 802"/>
                <a:gd name="T12" fmla="*/ 540 w 671"/>
                <a:gd name="T13" fmla="*/ 0 h 802"/>
                <a:gd name="T14" fmla="*/ 540 w 671"/>
                <a:gd name="T15" fmla="*/ 0 h 802"/>
                <a:gd name="T16" fmla="*/ 243 w 671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802">
                  <a:moveTo>
                    <a:pt x="243" y="777"/>
                  </a:moveTo>
                  <a:lnTo>
                    <a:pt x="243" y="777"/>
                  </a:lnTo>
                  <a:cubicBezTo>
                    <a:pt x="249" y="786"/>
                    <a:pt x="256" y="793"/>
                    <a:pt x="263" y="801"/>
                  </a:cubicBezTo>
                  <a:lnTo>
                    <a:pt x="263" y="801"/>
                  </a:lnTo>
                  <a:cubicBezTo>
                    <a:pt x="263" y="801"/>
                    <a:pt x="278" y="799"/>
                    <a:pt x="303" y="791"/>
                  </a:cubicBezTo>
                  <a:lnTo>
                    <a:pt x="303" y="791"/>
                  </a:lnTo>
                  <a:cubicBezTo>
                    <a:pt x="405" y="759"/>
                    <a:pt x="670" y="614"/>
                    <a:pt x="540" y="0"/>
                  </a:cubicBezTo>
                  <a:lnTo>
                    <a:pt x="540" y="0"/>
                  </a:lnTo>
                  <a:cubicBezTo>
                    <a:pt x="540" y="0"/>
                    <a:pt x="0" y="481"/>
                    <a:pt x="243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8" name="Freeform 27">
              <a:extLst>
                <a:ext uri="{FF2B5EF4-FFF2-40B4-BE49-F238E27FC236}">
                  <a16:creationId xmlns:a16="http://schemas.microsoft.com/office/drawing/2014/main" id="{322ACAFD-5BEA-DB45-98CE-5BC38EB4B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111" y="1678191"/>
              <a:ext cx="95243" cy="220573"/>
            </a:xfrm>
            <a:custGeom>
              <a:avLst/>
              <a:gdLst>
                <a:gd name="T0" fmla="*/ 0 w 215"/>
                <a:gd name="T1" fmla="*/ 482 h 507"/>
                <a:gd name="T2" fmla="*/ 0 w 215"/>
                <a:gd name="T3" fmla="*/ 482 h 507"/>
                <a:gd name="T4" fmla="*/ 20 w 215"/>
                <a:gd name="T5" fmla="*/ 506 h 507"/>
                <a:gd name="T6" fmla="*/ 20 w 215"/>
                <a:gd name="T7" fmla="*/ 506 h 507"/>
                <a:gd name="T8" fmla="*/ 60 w 215"/>
                <a:gd name="T9" fmla="*/ 496 h 507"/>
                <a:gd name="T10" fmla="*/ 60 w 215"/>
                <a:gd name="T11" fmla="*/ 496 h 507"/>
                <a:gd name="T12" fmla="*/ 207 w 215"/>
                <a:gd name="T13" fmla="*/ 47 h 507"/>
                <a:gd name="T14" fmla="*/ 207 w 215"/>
                <a:gd name="T15" fmla="*/ 47 h 507"/>
                <a:gd name="T16" fmla="*/ 191 w 215"/>
                <a:gd name="T17" fmla="*/ 7 h 507"/>
                <a:gd name="T18" fmla="*/ 191 w 215"/>
                <a:gd name="T19" fmla="*/ 7 h 507"/>
                <a:gd name="T20" fmla="*/ 151 w 215"/>
                <a:gd name="T21" fmla="*/ 22 h 507"/>
                <a:gd name="T22" fmla="*/ 151 w 215"/>
                <a:gd name="T23" fmla="*/ 22 h 507"/>
                <a:gd name="T24" fmla="*/ 0 w 215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507">
                  <a:moveTo>
                    <a:pt x="0" y="482"/>
                  </a:moveTo>
                  <a:lnTo>
                    <a:pt x="0" y="482"/>
                  </a:lnTo>
                  <a:cubicBezTo>
                    <a:pt x="6" y="491"/>
                    <a:pt x="13" y="498"/>
                    <a:pt x="20" y="506"/>
                  </a:cubicBezTo>
                  <a:lnTo>
                    <a:pt x="20" y="506"/>
                  </a:lnTo>
                  <a:cubicBezTo>
                    <a:pt x="20" y="506"/>
                    <a:pt x="35" y="504"/>
                    <a:pt x="60" y="496"/>
                  </a:cubicBezTo>
                  <a:lnTo>
                    <a:pt x="60" y="496"/>
                  </a:lnTo>
                  <a:cubicBezTo>
                    <a:pt x="88" y="376"/>
                    <a:pt x="133" y="220"/>
                    <a:pt x="207" y="47"/>
                  </a:cubicBezTo>
                  <a:lnTo>
                    <a:pt x="207" y="47"/>
                  </a:lnTo>
                  <a:cubicBezTo>
                    <a:pt x="214" y="31"/>
                    <a:pt x="207" y="13"/>
                    <a:pt x="191" y="7"/>
                  </a:cubicBezTo>
                  <a:lnTo>
                    <a:pt x="191" y="7"/>
                  </a:lnTo>
                  <a:cubicBezTo>
                    <a:pt x="176" y="0"/>
                    <a:pt x="158" y="7"/>
                    <a:pt x="151" y="22"/>
                  </a:cubicBezTo>
                  <a:lnTo>
                    <a:pt x="151" y="22"/>
                  </a:lnTo>
                  <a:cubicBezTo>
                    <a:pt x="75" y="201"/>
                    <a:pt x="28" y="360"/>
                    <a:pt x="0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9" name="Freeform 28">
              <a:extLst>
                <a:ext uri="{FF2B5EF4-FFF2-40B4-BE49-F238E27FC236}">
                  <a16:creationId xmlns:a16="http://schemas.microsoft.com/office/drawing/2014/main" id="{9FE8943D-7528-3E43-84D7-51DC56DA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27" y="1552828"/>
              <a:ext cx="276203" cy="357043"/>
            </a:xfrm>
            <a:custGeom>
              <a:avLst/>
              <a:gdLst>
                <a:gd name="T0" fmla="*/ 365 w 633"/>
                <a:gd name="T1" fmla="*/ 813 h 822"/>
                <a:gd name="T2" fmla="*/ 365 w 633"/>
                <a:gd name="T3" fmla="*/ 813 h 822"/>
                <a:gd name="T4" fmla="*/ 395 w 633"/>
                <a:gd name="T5" fmla="*/ 821 h 822"/>
                <a:gd name="T6" fmla="*/ 395 w 633"/>
                <a:gd name="T7" fmla="*/ 821 h 822"/>
                <a:gd name="T8" fmla="*/ 422 w 633"/>
                <a:gd name="T9" fmla="*/ 792 h 822"/>
                <a:gd name="T10" fmla="*/ 422 w 633"/>
                <a:gd name="T11" fmla="*/ 792 h 822"/>
                <a:gd name="T12" fmla="*/ 187 w 633"/>
                <a:gd name="T13" fmla="*/ 0 h 822"/>
                <a:gd name="T14" fmla="*/ 187 w 633"/>
                <a:gd name="T15" fmla="*/ 0 h 822"/>
                <a:gd name="T16" fmla="*/ 365 w 633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3" h="822">
                  <a:moveTo>
                    <a:pt x="365" y="813"/>
                  </a:moveTo>
                  <a:lnTo>
                    <a:pt x="365" y="813"/>
                  </a:lnTo>
                  <a:cubicBezTo>
                    <a:pt x="374" y="816"/>
                    <a:pt x="384" y="818"/>
                    <a:pt x="395" y="821"/>
                  </a:cubicBezTo>
                  <a:lnTo>
                    <a:pt x="395" y="821"/>
                  </a:lnTo>
                  <a:cubicBezTo>
                    <a:pt x="395" y="821"/>
                    <a:pt x="406" y="811"/>
                    <a:pt x="422" y="792"/>
                  </a:cubicBezTo>
                  <a:lnTo>
                    <a:pt x="422" y="792"/>
                  </a:lnTo>
                  <a:cubicBezTo>
                    <a:pt x="490" y="708"/>
                    <a:pt x="632" y="442"/>
                    <a:pt x="187" y="0"/>
                  </a:cubicBezTo>
                  <a:lnTo>
                    <a:pt x="187" y="0"/>
                  </a:lnTo>
                  <a:cubicBezTo>
                    <a:pt x="187" y="0"/>
                    <a:pt x="0" y="698"/>
                    <a:pt x="365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90" name="Freeform 29">
              <a:extLst>
                <a:ext uri="{FF2B5EF4-FFF2-40B4-BE49-F238E27FC236}">
                  <a16:creationId xmlns:a16="http://schemas.microsoft.com/office/drawing/2014/main" id="{8F2BACE7-1AC4-6848-9153-42D4A55E4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107" y="1686124"/>
              <a:ext cx="80956" cy="223747"/>
            </a:xfrm>
            <a:custGeom>
              <a:avLst/>
              <a:gdLst>
                <a:gd name="T0" fmla="*/ 129 w 187"/>
                <a:gd name="T1" fmla="*/ 507 h 516"/>
                <a:gd name="T2" fmla="*/ 129 w 187"/>
                <a:gd name="T3" fmla="*/ 507 h 516"/>
                <a:gd name="T4" fmla="*/ 159 w 187"/>
                <a:gd name="T5" fmla="*/ 515 h 516"/>
                <a:gd name="T6" fmla="*/ 159 w 187"/>
                <a:gd name="T7" fmla="*/ 515 h 516"/>
                <a:gd name="T8" fmla="*/ 186 w 187"/>
                <a:gd name="T9" fmla="*/ 486 h 516"/>
                <a:gd name="T10" fmla="*/ 186 w 187"/>
                <a:gd name="T11" fmla="*/ 486 h 516"/>
                <a:gd name="T12" fmla="*/ 63 w 187"/>
                <a:gd name="T13" fmla="*/ 28 h 516"/>
                <a:gd name="T14" fmla="*/ 63 w 187"/>
                <a:gd name="T15" fmla="*/ 28 h 516"/>
                <a:gd name="T16" fmla="*/ 28 w 187"/>
                <a:gd name="T17" fmla="*/ 4 h 516"/>
                <a:gd name="T18" fmla="*/ 28 w 187"/>
                <a:gd name="T19" fmla="*/ 4 h 516"/>
                <a:gd name="T20" fmla="*/ 3 w 187"/>
                <a:gd name="T21" fmla="*/ 39 h 516"/>
                <a:gd name="T22" fmla="*/ 3 w 187"/>
                <a:gd name="T23" fmla="*/ 39 h 516"/>
                <a:gd name="T24" fmla="*/ 129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129" y="507"/>
                  </a:moveTo>
                  <a:lnTo>
                    <a:pt x="129" y="507"/>
                  </a:lnTo>
                  <a:cubicBezTo>
                    <a:pt x="138" y="510"/>
                    <a:pt x="148" y="512"/>
                    <a:pt x="159" y="515"/>
                  </a:cubicBezTo>
                  <a:lnTo>
                    <a:pt x="159" y="515"/>
                  </a:lnTo>
                  <a:cubicBezTo>
                    <a:pt x="159" y="515"/>
                    <a:pt x="170" y="505"/>
                    <a:pt x="186" y="486"/>
                  </a:cubicBezTo>
                  <a:lnTo>
                    <a:pt x="186" y="486"/>
                  </a:lnTo>
                  <a:cubicBezTo>
                    <a:pt x="143" y="370"/>
                    <a:pt x="96" y="214"/>
                    <a:pt x="63" y="28"/>
                  </a:cubicBezTo>
                  <a:lnTo>
                    <a:pt x="63" y="28"/>
                  </a:lnTo>
                  <a:cubicBezTo>
                    <a:pt x="60" y="11"/>
                    <a:pt x="44" y="0"/>
                    <a:pt x="28" y="4"/>
                  </a:cubicBezTo>
                  <a:lnTo>
                    <a:pt x="28" y="4"/>
                  </a:lnTo>
                  <a:cubicBezTo>
                    <a:pt x="11" y="7"/>
                    <a:pt x="0" y="23"/>
                    <a:pt x="3" y="39"/>
                  </a:cubicBezTo>
                  <a:lnTo>
                    <a:pt x="3" y="39"/>
                  </a:lnTo>
                  <a:cubicBezTo>
                    <a:pt x="37" y="229"/>
                    <a:pt x="85" y="388"/>
                    <a:pt x="129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1" name="Freeform 30">
              <a:extLst>
                <a:ext uri="{FF2B5EF4-FFF2-40B4-BE49-F238E27FC236}">
                  <a16:creationId xmlns:a16="http://schemas.microsoft.com/office/drawing/2014/main" id="{727742FE-EB46-004D-86E3-4E85871C1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122" y="2641802"/>
              <a:ext cx="718080" cy="455039"/>
            </a:xfrm>
            <a:custGeom>
              <a:avLst/>
              <a:gdLst>
                <a:gd name="T0" fmla="*/ 717644 w 1648"/>
                <a:gd name="T1" fmla="*/ 265875 h 1044"/>
                <a:gd name="T2" fmla="*/ 717644 w 1648"/>
                <a:gd name="T3" fmla="*/ 265875 h 1044"/>
                <a:gd name="T4" fmla="*/ 90631 w 1648"/>
                <a:gd name="T5" fmla="*/ 454603 h 1044"/>
                <a:gd name="T6" fmla="*/ 90631 w 1648"/>
                <a:gd name="T7" fmla="*/ 454603 h 1044"/>
                <a:gd name="T8" fmla="*/ 247058 w 1648"/>
                <a:gd name="T9" fmla="*/ 265875 h 1044"/>
                <a:gd name="T10" fmla="*/ 247058 w 1648"/>
                <a:gd name="T11" fmla="*/ 265875 h 1044"/>
                <a:gd name="T12" fmla="*/ 0 w 1648"/>
                <a:gd name="T13" fmla="*/ 288976 h 1044"/>
                <a:gd name="T14" fmla="*/ 0 w 1648"/>
                <a:gd name="T15" fmla="*/ 288976 h 1044"/>
                <a:gd name="T16" fmla="*/ 494116 w 1648"/>
                <a:gd name="T17" fmla="*/ 0 h 1044"/>
                <a:gd name="T18" fmla="*/ 494116 w 1648"/>
                <a:gd name="T19" fmla="*/ 0 h 1044"/>
                <a:gd name="T20" fmla="*/ 717644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1647" y="610"/>
                  </a:moveTo>
                  <a:lnTo>
                    <a:pt x="1647" y="610"/>
                  </a:lnTo>
                  <a:cubicBezTo>
                    <a:pt x="1647" y="610"/>
                    <a:pt x="730" y="725"/>
                    <a:pt x="208" y="1043"/>
                  </a:cubicBezTo>
                  <a:cubicBezTo>
                    <a:pt x="208" y="1043"/>
                    <a:pt x="385" y="729"/>
                    <a:pt x="567" y="610"/>
                  </a:cubicBezTo>
                  <a:cubicBezTo>
                    <a:pt x="567" y="610"/>
                    <a:pt x="304" y="577"/>
                    <a:pt x="0" y="663"/>
                  </a:cubicBezTo>
                  <a:cubicBezTo>
                    <a:pt x="0" y="663"/>
                    <a:pt x="438" y="86"/>
                    <a:pt x="1134" y="0"/>
                  </a:cubicBezTo>
                  <a:cubicBezTo>
                    <a:pt x="1134" y="0"/>
                    <a:pt x="1623" y="360"/>
                    <a:pt x="1647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2" name="Freeform 31">
              <a:extLst>
                <a:ext uri="{FF2B5EF4-FFF2-40B4-BE49-F238E27FC236}">
                  <a16:creationId xmlns:a16="http://schemas.microsoft.com/office/drawing/2014/main" id="{2996E046-A523-1740-B615-AD124E39F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795" y="2685844"/>
              <a:ext cx="273029" cy="238029"/>
            </a:xfrm>
            <a:custGeom>
              <a:avLst/>
              <a:gdLst>
                <a:gd name="T0" fmla="*/ 0 w 625"/>
                <a:gd name="T1" fmla="*/ 99 h 549"/>
                <a:gd name="T2" fmla="*/ 0 w 625"/>
                <a:gd name="T3" fmla="*/ 99 h 549"/>
                <a:gd name="T4" fmla="*/ 455 w 625"/>
                <a:gd name="T5" fmla="*/ 507 h 549"/>
                <a:gd name="T6" fmla="*/ 455 w 625"/>
                <a:gd name="T7" fmla="*/ 507 h 549"/>
                <a:gd name="T8" fmla="*/ 489 w 625"/>
                <a:gd name="T9" fmla="*/ 0 h 549"/>
                <a:gd name="T10" fmla="*/ 0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0" y="99"/>
                  </a:moveTo>
                  <a:lnTo>
                    <a:pt x="0" y="99"/>
                  </a:lnTo>
                  <a:cubicBezTo>
                    <a:pt x="0" y="99"/>
                    <a:pt x="286" y="467"/>
                    <a:pt x="455" y="507"/>
                  </a:cubicBezTo>
                  <a:lnTo>
                    <a:pt x="455" y="507"/>
                  </a:lnTo>
                  <a:cubicBezTo>
                    <a:pt x="624" y="548"/>
                    <a:pt x="611" y="291"/>
                    <a:pt x="489" y="0"/>
                  </a:cubicBezTo>
                  <a:lnTo>
                    <a:pt x="0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43B40D42-60EA-9B46-BBE6-C2E8AA496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321" y="2265481"/>
              <a:ext cx="696959" cy="551039"/>
            </a:xfrm>
            <a:custGeom>
              <a:avLst/>
              <a:gdLst>
                <a:gd name="T0" fmla="*/ 193165 w 1602"/>
                <a:gd name="T1" fmla="*/ 24394 h 1265"/>
                <a:gd name="T2" fmla="*/ 193165 w 1602"/>
                <a:gd name="T3" fmla="*/ 24394 h 1265"/>
                <a:gd name="T4" fmla="*/ 14792 w 1602"/>
                <a:gd name="T5" fmla="*/ 74053 h 1265"/>
                <a:gd name="T6" fmla="*/ 14792 w 1602"/>
                <a:gd name="T7" fmla="*/ 74053 h 1265"/>
                <a:gd name="T8" fmla="*/ 114420 w 1602"/>
                <a:gd name="T9" fmla="*/ 488748 h 1265"/>
                <a:gd name="T10" fmla="*/ 114420 w 1602"/>
                <a:gd name="T11" fmla="*/ 488748 h 1265"/>
                <a:gd name="T12" fmla="*/ 696524 w 1602"/>
                <a:gd name="T13" fmla="*/ 436040 h 1265"/>
                <a:gd name="T14" fmla="*/ 682602 w 1602"/>
                <a:gd name="T15" fmla="*/ 250908 h 1265"/>
                <a:gd name="T16" fmla="*/ 193165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444" y="56"/>
                  </a:moveTo>
                  <a:lnTo>
                    <a:pt x="444" y="56"/>
                  </a:lnTo>
                  <a:cubicBezTo>
                    <a:pt x="444" y="56"/>
                    <a:pt x="68" y="0"/>
                    <a:pt x="34" y="170"/>
                  </a:cubicBezTo>
                  <a:cubicBezTo>
                    <a:pt x="0" y="339"/>
                    <a:pt x="61" y="980"/>
                    <a:pt x="263" y="1122"/>
                  </a:cubicBezTo>
                  <a:cubicBezTo>
                    <a:pt x="466" y="1264"/>
                    <a:pt x="1601" y="1001"/>
                    <a:pt x="1601" y="1001"/>
                  </a:cubicBezTo>
                  <a:lnTo>
                    <a:pt x="1569" y="576"/>
                  </a:lnTo>
                  <a:lnTo>
                    <a:pt x="444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4" name="Freeform 33">
              <a:extLst>
                <a:ext uri="{FF2B5EF4-FFF2-40B4-BE49-F238E27FC236}">
                  <a16:creationId xmlns:a16="http://schemas.microsoft.com/office/drawing/2014/main" id="{BE070BD0-0C7E-8F4D-A66C-EEE02BA2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548" y="2289130"/>
              <a:ext cx="461926" cy="279287"/>
            </a:xfrm>
            <a:custGeom>
              <a:avLst/>
              <a:gdLst>
                <a:gd name="T0" fmla="*/ 0 w 1058"/>
                <a:gd name="T1" fmla="*/ 448 h 646"/>
                <a:gd name="T2" fmla="*/ 0 w 1058"/>
                <a:gd name="T3" fmla="*/ 448 h 646"/>
                <a:gd name="T4" fmla="*/ 1057 w 1058"/>
                <a:gd name="T5" fmla="*/ 520 h 646"/>
                <a:gd name="T6" fmla="*/ 969 w 1058"/>
                <a:gd name="T7" fmla="*/ 0 h 646"/>
                <a:gd name="T8" fmla="*/ 969 w 1058"/>
                <a:gd name="T9" fmla="*/ 0 h 646"/>
                <a:gd name="T10" fmla="*/ 0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0" y="448"/>
                  </a:moveTo>
                  <a:lnTo>
                    <a:pt x="0" y="448"/>
                  </a:lnTo>
                  <a:cubicBezTo>
                    <a:pt x="0" y="448"/>
                    <a:pt x="528" y="645"/>
                    <a:pt x="1057" y="520"/>
                  </a:cubicBezTo>
                  <a:lnTo>
                    <a:pt x="969" y="0"/>
                  </a:lnTo>
                  <a:lnTo>
                    <a:pt x="969" y="0"/>
                  </a:lnTo>
                  <a:cubicBezTo>
                    <a:pt x="969" y="0"/>
                    <a:pt x="321" y="78"/>
                    <a:pt x="0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A554113D-3855-D94A-A41D-492B087C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802" y="2641802"/>
              <a:ext cx="718080" cy="455039"/>
            </a:xfrm>
            <a:custGeom>
              <a:avLst/>
              <a:gdLst>
                <a:gd name="T0" fmla="*/ 0 w 1648"/>
                <a:gd name="T1" fmla="*/ 265875 h 1044"/>
                <a:gd name="T2" fmla="*/ 0 w 1648"/>
                <a:gd name="T3" fmla="*/ 265875 h 1044"/>
                <a:gd name="T4" fmla="*/ 627013 w 1648"/>
                <a:gd name="T5" fmla="*/ 454603 h 1044"/>
                <a:gd name="T6" fmla="*/ 627013 w 1648"/>
                <a:gd name="T7" fmla="*/ 454603 h 1044"/>
                <a:gd name="T8" fmla="*/ 470151 w 1648"/>
                <a:gd name="T9" fmla="*/ 265875 h 1044"/>
                <a:gd name="T10" fmla="*/ 470151 w 1648"/>
                <a:gd name="T11" fmla="*/ 265875 h 1044"/>
                <a:gd name="T12" fmla="*/ 717644 w 1648"/>
                <a:gd name="T13" fmla="*/ 288976 h 1044"/>
                <a:gd name="T14" fmla="*/ 717644 w 1648"/>
                <a:gd name="T15" fmla="*/ 288976 h 1044"/>
                <a:gd name="T16" fmla="*/ 223529 w 1648"/>
                <a:gd name="T17" fmla="*/ 0 h 1044"/>
                <a:gd name="T18" fmla="*/ 223529 w 1648"/>
                <a:gd name="T19" fmla="*/ 0 h 1044"/>
                <a:gd name="T20" fmla="*/ 0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0" y="610"/>
                  </a:moveTo>
                  <a:lnTo>
                    <a:pt x="0" y="610"/>
                  </a:lnTo>
                  <a:cubicBezTo>
                    <a:pt x="0" y="610"/>
                    <a:pt x="917" y="725"/>
                    <a:pt x="1439" y="1043"/>
                  </a:cubicBezTo>
                  <a:cubicBezTo>
                    <a:pt x="1439" y="1043"/>
                    <a:pt x="1262" y="729"/>
                    <a:pt x="1079" y="610"/>
                  </a:cubicBezTo>
                  <a:cubicBezTo>
                    <a:pt x="1079" y="610"/>
                    <a:pt x="1343" y="577"/>
                    <a:pt x="1647" y="663"/>
                  </a:cubicBezTo>
                  <a:cubicBezTo>
                    <a:pt x="1647" y="663"/>
                    <a:pt x="1209" y="86"/>
                    <a:pt x="513" y="0"/>
                  </a:cubicBezTo>
                  <a:cubicBezTo>
                    <a:pt x="513" y="0"/>
                    <a:pt x="24" y="360"/>
                    <a:pt x="0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E72CD4F9-9E23-364F-A049-71E980267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179" y="2685844"/>
              <a:ext cx="273029" cy="238029"/>
            </a:xfrm>
            <a:custGeom>
              <a:avLst/>
              <a:gdLst>
                <a:gd name="T0" fmla="*/ 624 w 625"/>
                <a:gd name="T1" fmla="*/ 99 h 549"/>
                <a:gd name="T2" fmla="*/ 624 w 625"/>
                <a:gd name="T3" fmla="*/ 99 h 549"/>
                <a:gd name="T4" fmla="*/ 169 w 625"/>
                <a:gd name="T5" fmla="*/ 507 h 549"/>
                <a:gd name="T6" fmla="*/ 169 w 625"/>
                <a:gd name="T7" fmla="*/ 507 h 549"/>
                <a:gd name="T8" fmla="*/ 135 w 625"/>
                <a:gd name="T9" fmla="*/ 0 h 549"/>
                <a:gd name="T10" fmla="*/ 624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624" y="99"/>
                  </a:moveTo>
                  <a:lnTo>
                    <a:pt x="624" y="99"/>
                  </a:lnTo>
                  <a:cubicBezTo>
                    <a:pt x="624" y="99"/>
                    <a:pt x="337" y="467"/>
                    <a:pt x="169" y="507"/>
                  </a:cubicBezTo>
                  <a:lnTo>
                    <a:pt x="169" y="507"/>
                  </a:lnTo>
                  <a:cubicBezTo>
                    <a:pt x="0" y="548"/>
                    <a:pt x="13" y="291"/>
                    <a:pt x="135" y="0"/>
                  </a:cubicBezTo>
                  <a:lnTo>
                    <a:pt x="624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DF45DEB8-7327-DE44-B5DA-D534887D5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2721" y="2265481"/>
              <a:ext cx="696961" cy="551039"/>
            </a:xfrm>
            <a:custGeom>
              <a:avLst/>
              <a:gdLst>
                <a:gd name="T0" fmla="*/ 503361 w 1602"/>
                <a:gd name="T1" fmla="*/ 24394 h 1265"/>
                <a:gd name="T2" fmla="*/ 503361 w 1602"/>
                <a:gd name="T3" fmla="*/ 24394 h 1265"/>
                <a:gd name="T4" fmla="*/ 681734 w 1602"/>
                <a:gd name="T5" fmla="*/ 74053 h 1265"/>
                <a:gd name="T6" fmla="*/ 681734 w 1602"/>
                <a:gd name="T7" fmla="*/ 74053 h 1265"/>
                <a:gd name="T8" fmla="*/ 581671 w 1602"/>
                <a:gd name="T9" fmla="*/ 488748 h 1265"/>
                <a:gd name="T10" fmla="*/ 581671 w 1602"/>
                <a:gd name="T11" fmla="*/ 488748 h 1265"/>
                <a:gd name="T12" fmla="*/ 0 w 1602"/>
                <a:gd name="T13" fmla="*/ 436040 h 1265"/>
                <a:gd name="T14" fmla="*/ 13922 w 1602"/>
                <a:gd name="T15" fmla="*/ 250908 h 1265"/>
                <a:gd name="T16" fmla="*/ 503361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1157" y="56"/>
                  </a:moveTo>
                  <a:lnTo>
                    <a:pt x="1157" y="56"/>
                  </a:lnTo>
                  <a:cubicBezTo>
                    <a:pt x="1157" y="56"/>
                    <a:pt x="1533" y="0"/>
                    <a:pt x="1567" y="170"/>
                  </a:cubicBezTo>
                  <a:cubicBezTo>
                    <a:pt x="1601" y="339"/>
                    <a:pt x="1540" y="980"/>
                    <a:pt x="1337" y="1122"/>
                  </a:cubicBezTo>
                  <a:cubicBezTo>
                    <a:pt x="1134" y="1264"/>
                    <a:pt x="0" y="1001"/>
                    <a:pt x="0" y="1001"/>
                  </a:cubicBezTo>
                  <a:lnTo>
                    <a:pt x="32" y="576"/>
                  </a:lnTo>
                  <a:lnTo>
                    <a:pt x="1157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D379B7A4-AC37-5648-A5E8-F8C3DEC2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5529" y="2289130"/>
              <a:ext cx="461927" cy="279287"/>
            </a:xfrm>
            <a:custGeom>
              <a:avLst/>
              <a:gdLst>
                <a:gd name="T0" fmla="*/ 1057 w 1058"/>
                <a:gd name="T1" fmla="*/ 448 h 646"/>
                <a:gd name="T2" fmla="*/ 1057 w 1058"/>
                <a:gd name="T3" fmla="*/ 448 h 646"/>
                <a:gd name="T4" fmla="*/ 0 w 1058"/>
                <a:gd name="T5" fmla="*/ 520 h 646"/>
                <a:gd name="T6" fmla="*/ 88 w 1058"/>
                <a:gd name="T7" fmla="*/ 0 h 646"/>
                <a:gd name="T8" fmla="*/ 88 w 1058"/>
                <a:gd name="T9" fmla="*/ 0 h 646"/>
                <a:gd name="T10" fmla="*/ 1057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1057" y="448"/>
                  </a:moveTo>
                  <a:lnTo>
                    <a:pt x="1057" y="448"/>
                  </a:lnTo>
                  <a:cubicBezTo>
                    <a:pt x="1057" y="448"/>
                    <a:pt x="528" y="645"/>
                    <a:pt x="0" y="520"/>
                  </a:cubicBezTo>
                  <a:lnTo>
                    <a:pt x="88" y="0"/>
                  </a:lnTo>
                  <a:lnTo>
                    <a:pt x="88" y="0"/>
                  </a:lnTo>
                  <a:cubicBezTo>
                    <a:pt x="88" y="0"/>
                    <a:pt x="736" y="78"/>
                    <a:pt x="1057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4D617030-E8E3-2341-896E-E7611109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761" y="1670281"/>
              <a:ext cx="2580480" cy="814080"/>
            </a:xfrm>
            <a:custGeom>
              <a:avLst/>
              <a:gdLst>
                <a:gd name="T0" fmla="*/ 2580045 w 5926"/>
                <a:gd name="T1" fmla="*/ 380281 h 1871"/>
                <a:gd name="T2" fmla="*/ 2514292 w 5926"/>
                <a:gd name="T3" fmla="*/ 813645 h 1871"/>
                <a:gd name="T4" fmla="*/ 2514292 w 5926"/>
                <a:gd name="T5" fmla="*/ 813645 h 1871"/>
                <a:gd name="T6" fmla="*/ 2053149 w 5926"/>
                <a:gd name="T7" fmla="*/ 651786 h 1871"/>
                <a:gd name="T8" fmla="*/ 2053149 w 5926"/>
                <a:gd name="T9" fmla="*/ 651786 h 1871"/>
                <a:gd name="T10" fmla="*/ 527331 w 5926"/>
                <a:gd name="T11" fmla="*/ 651786 h 1871"/>
                <a:gd name="T12" fmla="*/ 527331 w 5926"/>
                <a:gd name="T13" fmla="*/ 651786 h 1871"/>
                <a:gd name="T14" fmla="*/ 65753 w 5926"/>
                <a:gd name="T15" fmla="*/ 813645 h 1871"/>
                <a:gd name="T16" fmla="*/ 0 w 5926"/>
                <a:gd name="T17" fmla="*/ 380281 h 1871"/>
                <a:gd name="T18" fmla="*/ 0 w 5926"/>
                <a:gd name="T19" fmla="*/ 380281 h 1871"/>
                <a:gd name="T20" fmla="*/ 1290240 w 5926"/>
                <a:gd name="T21" fmla="*/ 0 h 1871"/>
                <a:gd name="T22" fmla="*/ 1290240 w 5926"/>
                <a:gd name="T23" fmla="*/ 0 h 1871"/>
                <a:gd name="T24" fmla="*/ 2580045 w 5926"/>
                <a:gd name="T25" fmla="*/ 380281 h 18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26" h="1871">
                  <a:moveTo>
                    <a:pt x="5925" y="874"/>
                  </a:moveTo>
                  <a:lnTo>
                    <a:pt x="5774" y="1870"/>
                  </a:lnTo>
                  <a:cubicBezTo>
                    <a:pt x="5446" y="1708"/>
                    <a:pt x="5076" y="1587"/>
                    <a:pt x="4715" y="1498"/>
                  </a:cubicBezTo>
                  <a:cubicBezTo>
                    <a:pt x="3564" y="1214"/>
                    <a:pt x="2361" y="1214"/>
                    <a:pt x="1211" y="1498"/>
                  </a:cubicBezTo>
                  <a:cubicBezTo>
                    <a:pt x="849" y="1587"/>
                    <a:pt x="479" y="1708"/>
                    <a:pt x="151" y="1870"/>
                  </a:cubicBezTo>
                  <a:lnTo>
                    <a:pt x="0" y="874"/>
                  </a:lnTo>
                  <a:cubicBezTo>
                    <a:pt x="0" y="874"/>
                    <a:pt x="774" y="0"/>
                    <a:pt x="2963" y="0"/>
                  </a:cubicBezTo>
                  <a:cubicBezTo>
                    <a:pt x="5248" y="0"/>
                    <a:pt x="5925" y="874"/>
                    <a:pt x="5925" y="87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331661" y="2642839"/>
            <a:ext cx="7528677" cy="153393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590616"/>
              </a:avLst>
            </a:prstTxWarp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4. </a:t>
            </a:r>
            <a:r>
              <a:rPr lang="ko-KR" altLang="en-US" sz="44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프로젝트 후기</a:t>
            </a:r>
            <a:endParaRPr lang="en-US" sz="4400" b="1" spc="300" dirty="0">
              <a:solidFill>
                <a:schemeClr val="bg1"/>
              </a:solidFill>
              <a:latin typeface="+mn-ea"/>
              <a:cs typeface="Arima Madurai Black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22EB86-240E-4CC8-A3BA-F5C51D2CDDC2}"/>
              </a:ext>
            </a:extLst>
          </p:cNvPr>
          <p:cNvSpPr txBox="1"/>
          <p:nvPr/>
        </p:nvSpPr>
        <p:spPr>
          <a:xfrm>
            <a:off x="4704939" y="3858609"/>
            <a:ext cx="3860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  <a:cs typeface="Arima Madurai Light" pitchFamily="2" charset="77"/>
              </a:rPr>
              <a:t>1.1 </a:t>
            </a:r>
            <a:r>
              <a:rPr lang="ko-KR" altLang="en-US" sz="2400" dirty="0" err="1">
                <a:latin typeface="+mn-ea"/>
                <a:cs typeface="Arima Madurai Light" pitchFamily="2" charset="77"/>
              </a:rPr>
              <a:t>번외편</a:t>
            </a:r>
            <a:endParaRPr lang="en-US" sz="2000" dirty="0">
              <a:latin typeface="+mn-ea"/>
              <a:cs typeface="Arima Madurai Light" pitchFamily="2" charset="77"/>
            </a:endParaRPr>
          </a:p>
          <a:p>
            <a:r>
              <a:rPr lang="en-US" sz="2400" dirty="0">
                <a:latin typeface="+mn-ea"/>
                <a:cs typeface="Arima Madurai Light" pitchFamily="2" charset="77"/>
              </a:rPr>
              <a:t>1.2 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프로젝트후기</a:t>
            </a:r>
          </a:p>
        </p:txBody>
      </p:sp>
    </p:spTree>
    <p:extLst>
      <p:ext uri="{BB962C8B-B14F-4D97-AF65-F5344CB8AC3E}">
        <p14:creationId xmlns:p14="http://schemas.microsoft.com/office/powerpoint/2010/main" val="7112950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4.1 </a:t>
            </a:r>
            <a:r>
              <a:rPr lang="ko-KR" altLang="en-US" sz="3200" b="1" dirty="0" err="1">
                <a:latin typeface="+mn-lt"/>
              </a:rPr>
              <a:t>번외편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2432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4.1.1  BERT + </a:t>
            </a:r>
            <a:r>
              <a:rPr lang="en-US" altLang="ko-KR" sz="2000" b="1" dirty="0" err="1">
                <a:latin typeface="+mn-ea"/>
              </a:rPr>
              <a:t>Saltlux</a:t>
            </a:r>
            <a:r>
              <a:rPr lang="en-US" altLang="ko-KR" sz="2000" b="1" dirty="0">
                <a:latin typeface="+mn-ea"/>
              </a:rPr>
              <a:t> API ( </a:t>
            </a:r>
            <a:r>
              <a:rPr lang="ko-KR" altLang="en-US" sz="2000" b="1" dirty="0">
                <a:latin typeface="+mn-ea"/>
              </a:rPr>
              <a:t>감성분류 </a:t>
            </a:r>
            <a:r>
              <a:rPr lang="ko-KR" altLang="en-US" sz="2000" b="1" dirty="0" err="1">
                <a:latin typeface="+mn-ea"/>
              </a:rPr>
              <a:t>라벨링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A. </a:t>
            </a:r>
            <a:r>
              <a:rPr lang="ko-KR" altLang="en-US" dirty="0">
                <a:latin typeface="+mn-ea"/>
              </a:rPr>
              <a:t>문제접근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- </a:t>
            </a:r>
            <a:r>
              <a:rPr lang="ko-KR" altLang="en-US" dirty="0">
                <a:latin typeface="+mn-ea"/>
              </a:rPr>
              <a:t>데이터 </a:t>
            </a:r>
            <a:r>
              <a:rPr lang="ko-KR" altLang="en-US" dirty="0" err="1">
                <a:latin typeface="+mn-ea"/>
              </a:rPr>
              <a:t>라벨링</a:t>
            </a:r>
            <a:r>
              <a:rPr lang="ko-KR" altLang="en-US" dirty="0">
                <a:latin typeface="+mn-ea"/>
              </a:rPr>
              <a:t> 시간과 일관성 한계가 있음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- </a:t>
            </a:r>
            <a:r>
              <a:rPr lang="ko-KR" altLang="en-US" dirty="0">
                <a:latin typeface="+mn-ea"/>
              </a:rPr>
              <a:t>감성분류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제공해주는 모델을 통한 데이터 </a:t>
            </a:r>
            <a:r>
              <a:rPr lang="ko-KR" altLang="en-US" dirty="0" err="1">
                <a:latin typeface="+mn-ea"/>
              </a:rPr>
              <a:t>라벨링</a:t>
            </a:r>
            <a:r>
              <a:rPr lang="ko-KR" altLang="en-US" dirty="0">
                <a:latin typeface="+mn-ea"/>
              </a:rPr>
              <a:t> 작업을 하면 </a:t>
            </a:r>
            <a:r>
              <a:rPr lang="en-US" altLang="ko-KR" dirty="0">
                <a:latin typeface="+mn-ea"/>
              </a:rPr>
              <a:t>BERT </a:t>
            </a:r>
            <a:r>
              <a:rPr lang="ko-KR" altLang="en-US" dirty="0">
                <a:latin typeface="+mn-ea"/>
              </a:rPr>
              <a:t>의 성능은 개선 될 것인가</a:t>
            </a:r>
            <a:r>
              <a:rPr lang="en-US" altLang="ko-KR" dirty="0"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B. </a:t>
            </a:r>
            <a:r>
              <a:rPr lang="ko-KR" altLang="en-US" dirty="0">
                <a:latin typeface="+mn-ea"/>
              </a:rPr>
              <a:t>실험과정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- </a:t>
            </a:r>
            <a:r>
              <a:rPr lang="ko-KR" altLang="en-US" dirty="0">
                <a:latin typeface="+mn-ea"/>
              </a:rPr>
              <a:t>데이터 </a:t>
            </a:r>
            <a:r>
              <a:rPr lang="ko-KR" altLang="en-US" dirty="0" err="1">
                <a:latin typeface="+mn-ea"/>
              </a:rPr>
              <a:t>라벨링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작업 </a:t>
            </a:r>
            <a:r>
              <a:rPr lang="en-US" altLang="ko-KR" dirty="0">
                <a:latin typeface="+mn-ea"/>
              </a:rPr>
              <a:t>( JSON / </a:t>
            </a:r>
            <a:r>
              <a:rPr lang="ko-KR" altLang="en-US" dirty="0">
                <a:latin typeface="+mn-ea"/>
              </a:rPr>
              <a:t>감정분류 </a:t>
            </a:r>
            <a:r>
              <a:rPr lang="en-US" altLang="ko-KR" dirty="0">
                <a:latin typeface="+mn-ea"/>
              </a:rPr>
              <a:t>8</a:t>
            </a:r>
            <a:r>
              <a:rPr lang="ko-KR" altLang="en-US" dirty="0">
                <a:latin typeface="+mn-ea"/>
              </a:rPr>
              <a:t>가지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문장 개수 </a:t>
            </a:r>
            <a:r>
              <a:rPr lang="en-US" altLang="ko-KR" dirty="0">
                <a:latin typeface="+mn-ea"/>
              </a:rPr>
              <a:t>: 15,914 </a:t>
            </a:r>
            <a:r>
              <a:rPr lang="ko-KR" altLang="en-US" dirty="0">
                <a:latin typeface="+mn-ea"/>
              </a:rPr>
              <a:t>개 </a:t>
            </a:r>
            <a:r>
              <a:rPr lang="en-US" altLang="ko-KR" dirty="0">
                <a:latin typeface="+mn-ea"/>
              </a:rPr>
              <a:t> 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6DD98B-1157-4789-B0AE-837BCF490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97" y="3433355"/>
            <a:ext cx="6961766" cy="33027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F498EB-3DEF-40A6-80B1-B124E70DE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264" y="3433355"/>
            <a:ext cx="3769435" cy="271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78949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4.1 </a:t>
            </a:r>
            <a:r>
              <a:rPr lang="ko-KR" altLang="en-US" sz="3200" b="1" dirty="0" err="1">
                <a:latin typeface="+mn-lt"/>
              </a:rPr>
              <a:t>번외편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1188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4.1.1  BERT + </a:t>
            </a:r>
            <a:r>
              <a:rPr lang="en-US" altLang="ko-KR" sz="2000" b="1" dirty="0" err="1"/>
              <a:t>Saltlux</a:t>
            </a:r>
            <a:r>
              <a:rPr lang="en-US" altLang="ko-KR" sz="2000" b="1" dirty="0"/>
              <a:t> API ( </a:t>
            </a:r>
            <a:r>
              <a:rPr lang="ko-KR" altLang="en-US" sz="2000" b="1" dirty="0"/>
              <a:t>감성분류 </a:t>
            </a:r>
            <a:r>
              <a:rPr lang="ko-KR" altLang="en-US" sz="2000" b="1" dirty="0" err="1"/>
              <a:t>라벨링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C. </a:t>
            </a:r>
            <a:r>
              <a:rPr lang="ko-KR" altLang="en-US" dirty="0"/>
              <a:t>데이터 분포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ko-KR" altLang="en-US" dirty="0"/>
              <a:t>신뢰 </a:t>
            </a:r>
            <a:r>
              <a:rPr lang="en-US" altLang="ko-KR" dirty="0"/>
              <a:t>(4)  &gt;  </a:t>
            </a:r>
            <a:r>
              <a:rPr lang="ko-KR" altLang="en-US" dirty="0"/>
              <a:t>혐오 </a:t>
            </a:r>
            <a:r>
              <a:rPr lang="en-US" altLang="ko-KR" dirty="0"/>
              <a:t>(5)  &gt;  </a:t>
            </a:r>
            <a:r>
              <a:rPr lang="ko-KR" altLang="en-US" dirty="0"/>
              <a:t>분노 </a:t>
            </a:r>
            <a:r>
              <a:rPr lang="en-US" altLang="ko-KR" dirty="0"/>
              <a:t>(1)  &gt;  </a:t>
            </a:r>
            <a:r>
              <a:rPr lang="ko-KR" altLang="en-US" dirty="0"/>
              <a:t>기대 </a:t>
            </a:r>
            <a:r>
              <a:rPr lang="en-US" altLang="ko-KR" dirty="0"/>
              <a:t>(3)  &gt;  </a:t>
            </a:r>
            <a:r>
              <a:rPr lang="ko-KR" altLang="en-US" dirty="0"/>
              <a:t>공포 </a:t>
            </a:r>
            <a:r>
              <a:rPr lang="en-US" altLang="ko-KR" dirty="0"/>
              <a:t>(2)  &gt;  </a:t>
            </a:r>
            <a:r>
              <a:rPr lang="ko-KR" altLang="en-US" dirty="0"/>
              <a:t>슬픔 </a:t>
            </a:r>
            <a:r>
              <a:rPr lang="en-US" altLang="ko-KR" dirty="0"/>
              <a:t>(7)  &gt;  </a:t>
            </a:r>
            <a:r>
              <a:rPr lang="ko-KR" altLang="en-US" dirty="0"/>
              <a:t>기쁨 </a:t>
            </a:r>
            <a:r>
              <a:rPr lang="en-US" altLang="ko-KR" dirty="0"/>
              <a:t>(6)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507969-9B2C-4EFF-8583-816C5DF4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23" y="2181815"/>
            <a:ext cx="5754511" cy="37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72348"/>
      </p:ext>
    </p:extLst>
  </p:cSld>
  <p:clrMapOvr>
    <a:masterClrMapping/>
  </p:clrMapOvr>
  <p:transition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4.1 </a:t>
            </a:r>
            <a:r>
              <a:rPr lang="ko-KR" altLang="en-US" sz="3200" b="1" dirty="0" err="1">
                <a:latin typeface="+mn-lt"/>
              </a:rPr>
              <a:t>번외편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1188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4.1.1  BERT + </a:t>
            </a:r>
            <a:r>
              <a:rPr lang="en-US" altLang="ko-KR" sz="2000" b="1" dirty="0" err="1"/>
              <a:t>Saltlux</a:t>
            </a:r>
            <a:r>
              <a:rPr lang="en-US" altLang="ko-KR" sz="2000" b="1" dirty="0"/>
              <a:t> API ( </a:t>
            </a:r>
            <a:r>
              <a:rPr lang="ko-KR" altLang="en-US" sz="2000" b="1" dirty="0"/>
              <a:t>감성분류 </a:t>
            </a:r>
            <a:r>
              <a:rPr lang="ko-KR" altLang="en-US" sz="2000" b="1" dirty="0" err="1"/>
              <a:t>라벨링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C. </a:t>
            </a:r>
            <a:r>
              <a:rPr lang="ko-KR" altLang="en-US" dirty="0"/>
              <a:t>데이터 분포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ko-KR" altLang="en-US" dirty="0"/>
              <a:t>신뢰 </a:t>
            </a:r>
            <a:r>
              <a:rPr lang="en-US" altLang="ko-KR" dirty="0"/>
              <a:t>(4)  &gt;  </a:t>
            </a:r>
            <a:r>
              <a:rPr lang="ko-KR" altLang="en-US" dirty="0"/>
              <a:t>혐오 </a:t>
            </a:r>
            <a:r>
              <a:rPr lang="en-US" altLang="ko-KR" dirty="0"/>
              <a:t>(5)  &gt;  </a:t>
            </a:r>
            <a:r>
              <a:rPr lang="ko-KR" altLang="en-US" dirty="0"/>
              <a:t>분노 </a:t>
            </a:r>
            <a:r>
              <a:rPr lang="en-US" altLang="ko-KR" dirty="0"/>
              <a:t>(1)  &gt;  </a:t>
            </a:r>
            <a:r>
              <a:rPr lang="ko-KR" altLang="en-US" dirty="0"/>
              <a:t>기대 </a:t>
            </a:r>
            <a:r>
              <a:rPr lang="en-US" altLang="ko-KR" dirty="0"/>
              <a:t>(3)  &gt;  </a:t>
            </a:r>
            <a:r>
              <a:rPr lang="ko-KR" altLang="en-US" dirty="0"/>
              <a:t>공포 </a:t>
            </a:r>
            <a:r>
              <a:rPr lang="en-US" altLang="ko-KR" dirty="0"/>
              <a:t>(2)  &gt;  </a:t>
            </a:r>
            <a:r>
              <a:rPr lang="ko-KR" altLang="en-US" dirty="0"/>
              <a:t>슬픔 </a:t>
            </a:r>
            <a:r>
              <a:rPr lang="en-US" altLang="ko-KR" dirty="0"/>
              <a:t>(7)  &gt;  </a:t>
            </a:r>
            <a:r>
              <a:rPr lang="ko-KR" altLang="en-US" dirty="0"/>
              <a:t>기쁨 </a:t>
            </a:r>
            <a:r>
              <a:rPr lang="en-US" altLang="ko-KR" dirty="0"/>
              <a:t>(6)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507969-9B2C-4EFF-8583-816C5DF4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23" y="2181815"/>
            <a:ext cx="5754511" cy="37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6588"/>
      </p:ext>
    </p:extLst>
  </p:cSld>
  <p:clrMapOvr>
    <a:masterClrMapping/>
  </p:clrMapOvr>
  <p:transition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4.1 </a:t>
            </a:r>
            <a:r>
              <a:rPr lang="ko-KR" altLang="en-US" sz="3200" b="1" dirty="0" err="1">
                <a:latin typeface="+mn-lt"/>
              </a:rPr>
              <a:t>번외편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77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4.1.1  BERT + </a:t>
            </a:r>
            <a:r>
              <a:rPr lang="en-US" altLang="ko-KR" sz="2000" b="1" dirty="0" err="1"/>
              <a:t>Saltlux</a:t>
            </a:r>
            <a:r>
              <a:rPr lang="en-US" altLang="ko-KR" sz="2000" b="1" dirty="0"/>
              <a:t> API ( </a:t>
            </a:r>
            <a:r>
              <a:rPr lang="ko-KR" altLang="en-US" sz="2000" b="1" dirty="0"/>
              <a:t>감성분류 </a:t>
            </a:r>
            <a:r>
              <a:rPr lang="ko-KR" altLang="en-US" sz="2000" b="1" dirty="0" err="1"/>
              <a:t>라벨링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C. </a:t>
            </a:r>
            <a:r>
              <a:rPr lang="ko-KR" altLang="en-US" dirty="0"/>
              <a:t>모델 학습</a:t>
            </a:r>
            <a:endParaRPr lang="en-US" altLang="ko-KR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F20D147-A6DB-4EB7-9AB2-C1E59089EB8E}"/>
              </a:ext>
            </a:extLst>
          </p:cNvPr>
          <p:cNvSpPr/>
          <p:nvPr/>
        </p:nvSpPr>
        <p:spPr>
          <a:xfrm>
            <a:off x="461189" y="1914204"/>
            <a:ext cx="1512168" cy="6535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BERT</a:t>
            </a:r>
          </a:p>
          <a:p>
            <a:pPr algn="ctr"/>
            <a:r>
              <a:rPr lang="ko-KR" altLang="en-US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정확도 </a:t>
            </a:r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0.65</a:t>
            </a:r>
            <a:endParaRPr lang="ko-KR" altLang="en-US" sz="1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FD7E3E-5630-4D0C-AB1D-F29C1C468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55" y="1914204"/>
            <a:ext cx="7349400" cy="39537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030E6A-F72D-4CD7-9FB4-235681F2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655" y="5835738"/>
            <a:ext cx="73494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10148"/>
      </p:ext>
    </p:extLst>
  </p:cSld>
  <p:clrMapOvr>
    <a:masterClrMapping/>
  </p:clrMapOvr>
  <p:transition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4.1 </a:t>
            </a:r>
            <a:r>
              <a:rPr lang="ko-KR" altLang="en-US" sz="3200" b="1" dirty="0" err="1">
                <a:latin typeface="+mn-lt"/>
              </a:rPr>
              <a:t>번외편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1188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4.1.1  BERT + </a:t>
            </a:r>
            <a:r>
              <a:rPr lang="en-US" altLang="ko-KR" sz="2000" b="1" dirty="0" err="1"/>
              <a:t>Saltlux</a:t>
            </a:r>
            <a:r>
              <a:rPr lang="en-US" altLang="ko-KR" sz="2000" b="1" dirty="0"/>
              <a:t> API ( </a:t>
            </a:r>
            <a:r>
              <a:rPr lang="ko-KR" altLang="en-US" sz="2000" b="1" dirty="0"/>
              <a:t>감성분류 </a:t>
            </a:r>
            <a:r>
              <a:rPr lang="ko-KR" altLang="en-US" sz="2000" b="1" dirty="0" err="1"/>
              <a:t>라벨링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D. </a:t>
            </a:r>
            <a:r>
              <a:rPr lang="ko-KR" altLang="en-US" dirty="0"/>
              <a:t>평가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- </a:t>
            </a:r>
            <a:r>
              <a:rPr lang="ko-KR" altLang="en-US" dirty="0" err="1"/>
              <a:t>과적합</a:t>
            </a:r>
            <a:r>
              <a:rPr lang="ko-KR" altLang="en-US" dirty="0"/>
              <a:t> 발생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5A0E66-E714-4BB6-A7E0-252691BA4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81" y="2178151"/>
            <a:ext cx="4962882" cy="3327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2C6A7F-0311-4A54-9DD9-87A60400C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8150"/>
            <a:ext cx="5050460" cy="332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26343"/>
      </p:ext>
    </p:extLst>
  </p:cSld>
  <p:clrMapOvr>
    <a:masterClrMapping/>
  </p:clrMapOvr>
  <p:transition advClick="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4.1 </a:t>
            </a:r>
            <a:r>
              <a:rPr lang="ko-KR" altLang="en-US" sz="3200" b="1" dirty="0" err="1">
                <a:latin typeface="+mn-lt"/>
              </a:rPr>
              <a:t>번외편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1188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4.1.1  BERT + </a:t>
            </a:r>
            <a:r>
              <a:rPr lang="en-US" altLang="ko-KR" sz="2000" b="1" dirty="0" err="1"/>
              <a:t>Saltlux</a:t>
            </a:r>
            <a:r>
              <a:rPr lang="en-US" altLang="ko-KR" sz="2000" b="1" dirty="0"/>
              <a:t> API ( </a:t>
            </a:r>
            <a:r>
              <a:rPr lang="ko-KR" altLang="en-US" sz="2000" b="1" dirty="0"/>
              <a:t>감성분류 </a:t>
            </a:r>
            <a:r>
              <a:rPr lang="ko-KR" altLang="en-US" sz="2000" b="1" dirty="0" err="1"/>
              <a:t>라벨링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D. </a:t>
            </a:r>
            <a:r>
              <a:rPr lang="ko-KR" altLang="en-US" dirty="0"/>
              <a:t>평가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- </a:t>
            </a:r>
            <a:r>
              <a:rPr lang="ko-KR" altLang="en-US" dirty="0"/>
              <a:t>데이터의 불균형 발생</a:t>
            </a:r>
            <a:endParaRPr lang="en-US" altLang="ko-KR" dirty="0"/>
          </a:p>
        </p:txBody>
      </p:sp>
      <p:sp>
        <p:nvSpPr>
          <p:cNvPr id="13" name="오른쪽 화살표 13">
            <a:extLst>
              <a:ext uri="{FF2B5EF4-FFF2-40B4-BE49-F238E27FC236}">
                <a16:creationId xmlns:a16="http://schemas.microsoft.com/office/drawing/2014/main" id="{AE0C1DF1-9B50-40C9-B5C2-D740688062C2}"/>
              </a:ext>
            </a:extLst>
          </p:cNvPr>
          <p:cNvSpPr/>
          <p:nvPr/>
        </p:nvSpPr>
        <p:spPr>
          <a:xfrm>
            <a:off x="5746376" y="3443040"/>
            <a:ext cx="859477" cy="71000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2">
            <a:extLst>
              <a:ext uri="{FF2B5EF4-FFF2-40B4-BE49-F238E27FC236}">
                <a16:creationId xmlns:a16="http://schemas.microsoft.com/office/drawing/2014/main" id="{75DE3EE0-9C28-4AC1-8D80-FEFC78EBD7FA}"/>
              </a:ext>
            </a:extLst>
          </p:cNvPr>
          <p:cNvSpPr/>
          <p:nvPr/>
        </p:nvSpPr>
        <p:spPr>
          <a:xfrm>
            <a:off x="7243779" y="3429000"/>
            <a:ext cx="4114503" cy="7380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accent4"/>
                </a:solidFill>
              </a:rPr>
              <a:t>데이터의 분포가 특정감정에 몰려 있어</a:t>
            </a:r>
            <a:endParaRPr lang="en-US" altLang="ko-KR" sz="16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ko-KR" altLang="en-US" sz="1600" b="1" dirty="0">
                <a:ln/>
                <a:solidFill>
                  <a:schemeClr val="accent4"/>
                </a:solidFill>
              </a:rPr>
              <a:t>모델로 적합하지 않음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952ADC-70A4-4FB0-A876-C8C342614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22" y="2289149"/>
            <a:ext cx="4007599" cy="35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47305"/>
      </p:ext>
    </p:extLst>
  </p:cSld>
  <p:clrMapOvr>
    <a:masterClrMapping/>
  </p:clrMapOvr>
  <p:transition advClick="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015899" y="1284707"/>
            <a:ext cx="10160201" cy="1556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ko-KR" sz="36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Arima Madurai Semi" pitchFamily="2" charset="77"/>
              </a:rPr>
              <a:t>“</a:t>
            </a:r>
            <a:r>
              <a:rPr lang="ko-KR" altLang="en-US" sz="36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Arima Madurai Semi" pitchFamily="2" charset="77"/>
              </a:rPr>
              <a:t>사랑스러운 팀원들과 누구 하나 기술적인 공백 없이 함께 성장할 수 있는 프로젝트 였습니다</a:t>
            </a:r>
            <a:r>
              <a:rPr lang="en-US" altLang="ko-KR" sz="36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Arima Madurai Semi" pitchFamily="2" charset="77"/>
              </a:rPr>
              <a:t>.”</a:t>
            </a:r>
          </a:p>
        </p:txBody>
      </p:sp>
      <p:grpSp>
        <p:nvGrpSpPr>
          <p:cNvPr id="109" name="Group 5">
            <a:extLst>
              <a:ext uri="{FF2B5EF4-FFF2-40B4-BE49-F238E27FC236}">
                <a16:creationId xmlns:a16="http://schemas.microsoft.com/office/drawing/2014/main" id="{BF35BCA6-5705-3347-BD52-C8730F0CE836}"/>
              </a:ext>
            </a:extLst>
          </p:cNvPr>
          <p:cNvGrpSpPr>
            <a:grpSpLocks/>
          </p:cNvGrpSpPr>
          <p:nvPr/>
        </p:nvGrpSpPr>
        <p:grpSpPr bwMode="auto">
          <a:xfrm>
            <a:off x="4060433" y="3429000"/>
            <a:ext cx="4071134" cy="2275784"/>
            <a:chOff x="6817922" y="3955081"/>
            <a:chExt cx="2695680" cy="1464960"/>
          </a:xfrm>
        </p:grpSpPr>
        <p:sp>
          <p:nvSpPr>
            <p:cNvPr id="110" name="Freeform 108">
              <a:extLst>
                <a:ext uri="{FF2B5EF4-FFF2-40B4-BE49-F238E27FC236}">
                  <a16:creationId xmlns:a16="http://schemas.microsoft.com/office/drawing/2014/main" id="{08B15627-7B78-BF43-B856-4CB43DFA0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7922" y="3955081"/>
              <a:ext cx="447359" cy="368640"/>
            </a:xfrm>
            <a:custGeom>
              <a:avLst/>
              <a:gdLst>
                <a:gd name="T0" fmla="*/ 313021 w 1029"/>
                <a:gd name="T1" fmla="*/ 368204 h 845"/>
                <a:gd name="T2" fmla="*/ 313021 w 1029"/>
                <a:gd name="T3" fmla="*/ 368204 h 845"/>
                <a:gd name="T4" fmla="*/ 48692 w 1029"/>
                <a:gd name="T5" fmla="*/ 154872 h 845"/>
                <a:gd name="T6" fmla="*/ 48692 w 1029"/>
                <a:gd name="T7" fmla="*/ 154872 h 845"/>
                <a:gd name="T8" fmla="*/ 199116 w 1029"/>
                <a:gd name="T9" fmla="*/ 137858 h 845"/>
                <a:gd name="T10" fmla="*/ 199116 w 1029"/>
                <a:gd name="T11" fmla="*/ 137858 h 845"/>
                <a:gd name="T12" fmla="*/ 303891 w 1029"/>
                <a:gd name="T13" fmla="*/ 27921 h 845"/>
                <a:gd name="T14" fmla="*/ 303891 w 1029"/>
                <a:gd name="T15" fmla="*/ 27921 h 845"/>
                <a:gd name="T16" fmla="*/ 313021 w 1029"/>
                <a:gd name="T17" fmla="*/ 368204 h 8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29" h="845">
                  <a:moveTo>
                    <a:pt x="720" y="844"/>
                  </a:moveTo>
                  <a:lnTo>
                    <a:pt x="720" y="844"/>
                  </a:lnTo>
                  <a:cubicBezTo>
                    <a:pt x="720" y="844"/>
                    <a:pt x="0" y="684"/>
                    <a:pt x="112" y="355"/>
                  </a:cubicBezTo>
                  <a:cubicBezTo>
                    <a:pt x="179" y="161"/>
                    <a:pt x="458" y="316"/>
                    <a:pt x="458" y="316"/>
                  </a:cubicBezTo>
                  <a:cubicBezTo>
                    <a:pt x="458" y="316"/>
                    <a:pt x="503" y="0"/>
                    <a:pt x="699" y="64"/>
                  </a:cubicBezTo>
                  <a:cubicBezTo>
                    <a:pt x="1028" y="173"/>
                    <a:pt x="720" y="844"/>
                    <a:pt x="720" y="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1" name="Freeform 109">
              <a:extLst>
                <a:ext uri="{FF2B5EF4-FFF2-40B4-BE49-F238E27FC236}">
                  <a16:creationId xmlns:a16="http://schemas.microsoft.com/office/drawing/2014/main" id="{959C7C04-E53D-DC47-B0F0-724C146DF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9361" y="4329480"/>
              <a:ext cx="230400" cy="270721"/>
            </a:xfrm>
            <a:custGeom>
              <a:avLst/>
              <a:gdLst>
                <a:gd name="T0" fmla="*/ 229964 w 529"/>
                <a:gd name="T1" fmla="*/ 210319 h 623"/>
                <a:gd name="T2" fmla="*/ 229964 w 529"/>
                <a:gd name="T3" fmla="*/ 210319 h 623"/>
                <a:gd name="T4" fmla="*/ 10017 w 529"/>
                <a:gd name="T5" fmla="*/ 172514 h 623"/>
                <a:gd name="T6" fmla="*/ 10017 w 529"/>
                <a:gd name="T7" fmla="*/ 172514 h 623"/>
                <a:gd name="T8" fmla="*/ 91028 w 529"/>
                <a:gd name="T9" fmla="*/ 114720 h 623"/>
                <a:gd name="T10" fmla="*/ 91028 w 529"/>
                <a:gd name="T11" fmla="*/ 114720 h 623"/>
                <a:gd name="T12" fmla="*/ 115853 w 529"/>
                <a:gd name="T13" fmla="*/ 18685 h 623"/>
                <a:gd name="T14" fmla="*/ 115853 w 529"/>
                <a:gd name="T15" fmla="*/ 18685 h 623"/>
                <a:gd name="T16" fmla="*/ 229964 w 529"/>
                <a:gd name="T17" fmla="*/ 210319 h 6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9" h="623">
                  <a:moveTo>
                    <a:pt x="528" y="484"/>
                  </a:moveTo>
                  <a:lnTo>
                    <a:pt x="528" y="484"/>
                  </a:lnTo>
                  <a:cubicBezTo>
                    <a:pt x="528" y="484"/>
                    <a:pt x="63" y="622"/>
                    <a:pt x="23" y="397"/>
                  </a:cubicBezTo>
                  <a:cubicBezTo>
                    <a:pt x="0" y="264"/>
                    <a:pt x="209" y="264"/>
                    <a:pt x="209" y="264"/>
                  </a:cubicBezTo>
                  <a:cubicBezTo>
                    <a:pt x="209" y="264"/>
                    <a:pt x="135" y="68"/>
                    <a:pt x="266" y="43"/>
                  </a:cubicBezTo>
                  <a:cubicBezTo>
                    <a:pt x="490" y="0"/>
                    <a:pt x="528" y="484"/>
                    <a:pt x="528" y="48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2" name="Freeform 110">
              <a:extLst>
                <a:ext uri="{FF2B5EF4-FFF2-40B4-BE49-F238E27FC236}">
                  <a16:creationId xmlns:a16="http://schemas.microsoft.com/office/drawing/2014/main" id="{D4B72322-FA97-4543-9329-BBB081421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4322" y="3955081"/>
              <a:ext cx="449280" cy="368640"/>
            </a:xfrm>
            <a:custGeom>
              <a:avLst/>
              <a:gdLst>
                <a:gd name="T0" fmla="*/ 134217 w 1031"/>
                <a:gd name="T1" fmla="*/ 368204 h 845"/>
                <a:gd name="T2" fmla="*/ 134217 w 1031"/>
                <a:gd name="T3" fmla="*/ 368204 h 845"/>
                <a:gd name="T4" fmla="*/ 399166 w 1031"/>
                <a:gd name="T5" fmla="*/ 154872 h 845"/>
                <a:gd name="T6" fmla="*/ 399166 w 1031"/>
                <a:gd name="T7" fmla="*/ 154872 h 845"/>
                <a:gd name="T8" fmla="*/ 248390 w 1031"/>
                <a:gd name="T9" fmla="*/ 137858 h 845"/>
                <a:gd name="T10" fmla="*/ 248390 w 1031"/>
                <a:gd name="T11" fmla="*/ 137858 h 845"/>
                <a:gd name="T12" fmla="*/ 144240 w 1031"/>
                <a:gd name="T13" fmla="*/ 27921 h 845"/>
                <a:gd name="T14" fmla="*/ 144240 w 1031"/>
                <a:gd name="T15" fmla="*/ 27921 h 845"/>
                <a:gd name="T16" fmla="*/ 134217 w 1031"/>
                <a:gd name="T17" fmla="*/ 368204 h 8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1" h="845">
                  <a:moveTo>
                    <a:pt x="308" y="844"/>
                  </a:moveTo>
                  <a:lnTo>
                    <a:pt x="308" y="844"/>
                  </a:lnTo>
                  <a:cubicBezTo>
                    <a:pt x="308" y="844"/>
                    <a:pt x="1030" y="684"/>
                    <a:pt x="916" y="355"/>
                  </a:cubicBezTo>
                  <a:cubicBezTo>
                    <a:pt x="850" y="161"/>
                    <a:pt x="570" y="316"/>
                    <a:pt x="570" y="316"/>
                  </a:cubicBezTo>
                  <a:cubicBezTo>
                    <a:pt x="570" y="316"/>
                    <a:pt x="525" y="0"/>
                    <a:pt x="331" y="64"/>
                  </a:cubicBezTo>
                  <a:cubicBezTo>
                    <a:pt x="0" y="173"/>
                    <a:pt x="308" y="844"/>
                    <a:pt x="308" y="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3" name="Freeform 111">
              <a:extLst>
                <a:ext uri="{FF2B5EF4-FFF2-40B4-BE49-F238E27FC236}">
                  <a16:creationId xmlns:a16="http://schemas.microsoft.com/office/drawing/2014/main" id="{775991B8-271E-D14C-ABFB-21B3505C3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1761" y="4329480"/>
              <a:ext cx="230400" cy="270721"/>
            </a:xfrm>
            <a:custGeom>
              <a:avLst/>
              <a:gdLst>
                <a:gd name="T0" fmla="*/ 0 w 529"/>
                <a:gd name="T1" fmla="*/ 210319 h 623"/>
                <a:gd name="T2" fmla="*/ 0 w 529"/>
                <a:gd name="T3" fmla="*/ 210319 h 623"/>
                <a:gd name="T4" fmla="*/ 219512 w 529"/>
                <a:gd name="T5" fmla="*/ 172514 h 623"/>
                <a:gd name="T6" fmla="*/ 219512 w 529"/>
                <a:gd name="T7" fmla="*/ 172514 h 623"/>
                <a:gd name="T8" fmla="*/ 138066 w 529"/>
                <a:gd name="T9" fmla="*/ 114720 h 623"/>
                <a:gd name="T10" fmla="*/ 138066 w 529"/>
                <a:gd name="T11" fmla="*/ 114720 h 623"/>
                <a:gd name="T12" fmla="*/ 113676 w 529"/>
                <a:gd name="T13" fmla="*/ 18685 h 623"/>
                <a:gd name="T14" fmla="*/ 113676 w 529"/>
                <a:gd name="T15" fmla="*/ 18685 h 623"/>
                <a:gd name="T16" fmla="*/ 0 w 529"/>
                <a:gd name="T17" fmla="*/ 210319 h 6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9" h="623">
                  <a:moveTo>
                    <a:pt x="0" y="484"/>
                  </a:moveTo>
                  <a:lnTo>
                    <a:pt x="0" y="484"/>
                  </a:lnTo>
                  <a:cubicBezTo>
                    <a:pt x="0" y="484"/>
                    <a:pt x="464" y="622"/>
                    <a:pt x="504" y="397"/>
                  </a:cubicBezTo>
                  <a:cubicBezTo>
                    <a:pt x="528" y="264"/>
                    <a:pt x="317" y="264"/>
                    <a:pt x="317" y="264"/>
                  </a:cubicBezTo>
                  <a:cubicBezTo>
                    <a:pt x="317" y="264"/>
                    <a:pt x="393" y="68"/>
                    <a:pt x="261" y="43"/>
                  </a:cubicBezTo>
                  <a:cubicBezTo>
                    <a:pt x="36" y="0"/>
                    <a:pt x="0" y="484"/>
                    <a:pt x="0" y="48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4" name="Freeform 112">
              <a:extLst>
                <a:ext uri="{FF2B5EF4-FFF2-40B4-BE49-F238E27FC236}">
                  <a16:creationId xmlns:a16="http://schemas.microsoft.com/office/drawing/2014/main" id="{7E8D4332-8BDF-4F40-A1CA-5A985C07C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075" y="4421780"/>
              <a:ext cx="1791948" cy="996894"/>
            </a:xfrm>
            <a:custGeom>
              <a:avLst/>
              <a:gdLst>
                <a:gd name="T0" fmla="*/ 4112 w 4113"/>
                <a:gd name="T1" fmla="*/ 2288 h 2289"/>
                <a:gd name="T2" fmla="*/ 0 w 4113"/>
                <a:gd name="T3" fmla="*/ 2288 h 2289"/>
                <a:gd name="T4" fmla="*/ 0 w 4113"/>
                <a:gd name="T5" fmla="*/ 0 h 2289"/>
                <a:gd name="T6" fmla="*/ 4112 w 4113"/>
                <a:gd name="T7" fmla="*/ 0 h 2289"/>
                <a:gd name="T8" fmla="*/ 4112 w 4113"/>
                <a:gd name="T9" fmla="*/ 2288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3" h="2289">
                  <a:moveTo>
                    <a:pt x="4112" y="2288"/>
                  </a:moveTo>
                  <a:lnTo>
                    <a:pt x="0" y="2288"/>
                  </a:lnTo>
                  <a:lnTo>
                    <a:pt x="0" y="0"/>
                  </a:lnTo>
                  <a:lnTo>
                    <a:pt x="4112" y="0"/>
                  </a:lnTo>
                  <a:lnTo>
                    <a:pt x="4112" y="228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BF0B327C-14CD-2546-8036-0B22904F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2562" y="4421641"/>
              <a:ext cx="1791359" cy="499200"/>
            </a:xfrm>
            <a:custGeom>
              <a:avLst/>
              <a:gdLst>
                <a:gd name="T0" fmla="*/ 0 w 4113"/>
                <a:gd name="T1" fmla="*/ 0 h 1145"/>
                <a:gd name="T2" fmla="*/ 895462 w 4113"/>
                <a:gd name="T3" fmla="*/ 498764 h 1145"/>
                <a:gd name="T4" fmla="*/ 1790923 w 4113"/>
                <a:gd name="T5" fmla="*/ 0 h 1145"/>
                <a:gd name="T6" fmla="*/ 0 w 4113"/>
                <a:gd name="T7" fmla="*/ 0 h 11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13" h="1145">
                  <a:moveTo>
                    <a:pt x="0" y="0"/>
                  </a:moveTo>
                  <a:lnTo>
                    <a:pt x="2056" y="1144"/>
                  </a:lnTo>
                  <a:lnTo>
                    <a:pt x="4112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CDC60E3A-5A9C-6847-ADC7-85125A1C6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2562" y="4920841"/>
              <a:ext cx="1791359" cy="499200"/>
            </a:xfrm>
            <a:custGeom>
              <a:avLst/>
              <a:gdLst>
                <a:gd name="T0" fmla="*/ 904608 w 4113"/>
                <a:gd name="T1" fmla="*/ 0 h 1145"/>
                <a:gd name="T2" fmla="*/ 0 w 4113"/>
                <a:gd name="T3" fmla="*/ 498764 h 1145"/>
                <a:gd name="T4" fmla="*/ 1790923 w 4113"/>
                <a:gd name="T5" fmla="*/ 498764 h 1145"/>
                <a:gd name="T6" fmla="*/ 904608 w 4113"/>
                <a:gd name="T7" fmla="*/ 0 h 11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13" h="1145">
                  <a:moveTo>
                    <a:pt x="2077" y="0"/>
                  </a:moveTo>
                  <a:lnTo>
                    <a:pt x="0" y="1144"/>
                  </a:lnTo>
                  <a:lnTo>
                    <a:pt x="4112" y="1144"/>
                  </a:lnTo>
                  <a:lnTo>
                    <a:pt x="2077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3FA5BFB5-F5B0-9241-80C2-8DF41E73F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2513" y="4613856"/>
              <a:ext cx="607897" cy="541308"/>
            </a:xfrm>
            <a:custGeom>
              <a:avLst/>
              <a:gdLst>
                <a:gd name="T0" fmla="*/ 699 w 1398"/>
                <a:gd name="T1" fmla="*/ 1242 h 1243"/>
                <a:gd name="T2" fmla="*/ 699 w 1398"/>
                <a:gd name="T3" fmla="*/ 1242 h 1243"/>
                <a:gd name="T4" fmla="*/ 70 w 1398"/>
                <a:gd name="T5" fmla="*/ 371 h 1243"/>
                <a:gd name="T6" fmla="*/ 70 w 1398"/>
                <a:gd name="T7" fmla="*/ 371 h 1243"/>
                <a:gd name="T8" fmla="*/ 166 w 1398"/>
                <a:gd name="T9" fmla="*/ 210 h 1243"/>
                <a:gd name="T10" fmla="*/ 166 w 1398"/>
                <a:gd name="T11" fmla="*/ 210 h 1243"/>
                <a:gd name="T12" fmla="*/ 699 w 1398"/>
                <a:gd name="T13" fmla="*/ 384 h 1243"/>
                <a:gd name="T14" fmla="*/ 699 w 1398"/>
                <a:gd name="T15" fmla="*/ 384 h 1243"/>
                <a:gd name="T16" fmla="*/ 1232 w 1398"/>
                <a:gd name="T17" fmla="*/ 210 h 1243"/>
                <a:gd name="T18" fmla="*/ 1232 w 1398"/>
                <a:gd name="T19" fmla="*/ 210 h 1243"/>
                <a:gd name="T20" fmla="*/ 1328 w 1398"/>
                <a:gd name="T21" fmla="*/ 371 h 1243"/>
                <a:gd name="T22" fmla="*/ 1328 w 1398"/>
                <a:gd name="T23" fmla="*/ 371 h 1243"/>
                <a:gd name="T24" fmla="*/ 699 w 1398"/>
                <a:gd name="T25" fmla="*/ 1242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8" h="1243">
                  <a:moveTo>
                    <a:pt x="699" y="1242"/>
                  </a:moveTo>
                  <a:lnTo>
                    <a:pt x="699" y="1242"/>
                  </a:lnTo>
                  <a:cubicBezTo>
                    <a:pt x="699" y="1242"/>
                    <a:pt x="0" y="738"/>
                    <a:pt x="70" y="371"/>
                  </a:cubicBezTo>
                  <a:lnTo>
                    <a:pt x="70" y="371"/>
                  </a:lnTo>
                  <a:cubicBezTo>
                    <a:pt x="81" y="314"/>
                    <a:pt x="111" y="259"/>
                    <a:pt x="166" y="210"/>
                  </a:cubicBezTo>
                  <a:lnTo>
                    <a:pt x="166" y="210"/>
                  </a:lnTo>
                  <a:cubicBezTo>
                    <a:pt x="403" y="0"/>
                    <a:pt x="699" y="384"/>
                    <a:pt x="699" y="384"/>
                  </a:cubicBezTo>
                  <a:lnTo>
                    <a:pt x="699" y="384"/>
                  </a:lnTo>
                  <a:cubicBezTo>
                    <a:pt x="699" y="384"/>
                    <a:pt x="995" y="0"/>
                    <a:pt x="1232" y="210"/>
                  </a:cubicBezTo>
                  <a:lnTo>
                    <a:pt x="1232" y="210"/>
                  </a:lnTo>
                  <a:cubicBezTo>
                    <a:pt x="1287" y="259"/>
                    <a:pt x="1317" y="314"/>
                    <a:pt x="1328" y="371"/>
                  </a:cubicBezTo>
                  <a:lnTo>
                    <a:pt x="1328" y="371"/>
                  </a:lnTo>
                  <a:cubicBezTo>
                    <a:pt x="1397" y="738"/>
                    <a:pt x="699" y="1242"/>
                    <a:pt x="699" y="124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 dirty="0">
                <a:latin typeface="+mn-lt"/>
              </a:endParaRPr>
            </a:p>
          </p:txBody>
        </p:sp>
        <p:sp>
          <p:nvSpPr>
            <p:cNvPr id="118" name="Freeform 116">
              <a:extLst>
                <a:ext uri="{FF2B5EF4-FFF2-40B4-BE49-F238E27FC236}">
                  <a16:creationId xmlns:a16="http://schemas.microsoft.com/office/drawing/2014/main" id="{CBECB194-9E34-2745-A416-0895829B9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721" y="4613640"/>
              <a:ext cx="549120" cy="493441"/>
            </a:xfrm>
            <a:custGeom>
              <a:avLst/>
              <a:gdLst>
                <a:gd name="T0" fmla="*/ 548684 w 1259"/>
                <a:gd name="T1" fmla="*/ 161292 h 1135"/>
                <a:gd name="T2" fmla="*/ 548684 w 1259"/>
                <a:gd name="T3" fmla="*/ 161292 h 1135"/>
                <a:gd name="T4" fmla="*/ 274342 w 1259"/>
                <a:gd name="T5" fmla="*/ 493006 h 1135"/>
                <a:gd name="T6" fmla="*/ 274342 w 1259"/>
                <a:gd name="T7" fmla="*/ 493006 h 1135"/>
                <a:gd name="T8" fmla="*/ 0 w 1259"/>
                <a:gd name="T9" fmla="*/ 161292 h 1135"/>
                <a:gd name="T10" fmla="*/ 0 w 1259"/>
                <a:gd name="T11" fmla="*/ 161292 h 1135"/>
                <a:gd name="T12" fmla="*/ 41871 w 1259"/>
                <a:gd name="T13" fmla="*/ 91297 h 1135"/>
                <a:gd name="T14" fmla="*/ 41871 w 1259"/>
                <a:gd name="T15" fmla="*/ 91297 h 1135"/>
                <a:gd name="T16" fmla="*/ 274342 w 1259"/>
                <a:gd name="T17" fmla="*/ 166944 h 1135"/>
                <a:gd name="T18" fmla="*/ 274342 w 1259"/>
                <a:gd name="T19" fmla="*/ 166944 h 1135"/>
                <a:gd name="T20" fmla="*/ 506813 w 1259"/>
                <a:gd name="T21" fmla="*/ 91297 h 1135"/>
                <a:gd name="T22" fmla="*/ 506813 w 1259"/>
                <a:gd name="T23" fmla="*/ 91297 h 1135"/>
                <a:gd name="T24" fmla="*/ 548684 w 1259"/>
                <a:gd name="T25" fmla="*/ 161292 h 113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59" h="1135">
                  <a:moveTo>
                    <a:pt x="1258" y="371"/>
                  </a:moveTo>
                  <a:lnTo>
                    <a:pt x="1258" y="371"/>
                  </a:lnTo>
                  <a:cubicBezTo>
                    <a:pt x="1200" y="722"/>
                    <a:pt x="629" y="1134"/>
                    <a:pt x="629" y="1134"/>
                  </a:cubicBezTo>
                  <a:cubicBezTo>
                    <a:pt x="629" y="1134"/>
                    <a:pt x="59" y="722"/>
                    <a:pt x="0" y="371"/>
                  </a:cubicBezTo>
                  <a:cubicBezTo>
                    <a:pt x="11" y="314"/>
                    <a:pt x="41" y="259"/>
                    <a:pt x="96" y="210"/>
                  </a:cubicBezTo>
                  <a:cubicBezTo>
                    <a:pt x="333" y="0"/>
                    <a:pt x="629" y="384"/>
                    <a:pt x="629" y="384"/>
                  </a:cubicBezTo>
                  <a:cubicBezTo>
                    <a:pt x="629" y="384"/>
                    <a:pt x="925" y="0"/>
                    <a:pt x="1162" y="210"/>
                  </a:cubicBezTo>
                  <a:cubicBezTo>
                    <a:pt x="1217" y="259"/>
                    <a:pt x="1247" y="314"/>
                    <a:pt x="1258" y="3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4" name="프로젝트 과정">
            <a:extLst>
              <a:ext uri="{FF2B5EF4-FFF2-40B4-BE49-F238E27FC236}">
                <a16:creationId xmlns:a16="http://schemas.microsoft.com/office/drawing/2014/main" id="{0D7DFB64-FE98-41BC-A5CE-0D752CAE3CA5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4.2 </a:t>
            </a:r>
            <a:r>
              <a:rPr lang="ko-KR" altLang="en-US" sz="3200" b="1" dirty="0">
                <a:latin typeface="+mn-lt"/>
              </a:rPr>
              <a:t>프로젝트 후기</a:t>
            </a:r>
            <a:endParaRPr lang="en-US" altLang="ko-KR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5498" y="4744201"/>
            <a:ext cx="2961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appy Monkey" panose="02000500000000020004" pitchFamily="2" charset="0"/>
                <a:ea typeface="Nunito Bold" charset="0"/>
                <a:cs typeface="Arima Madurai Light" pitchFamily="2" charset="77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06376" y="3114798"/>
            <a:ext cx="49792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spc="300" dirty="0">
                <a:solidFill>
                  <a:schemeClr val="tx2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Thanks!</a:t>
            </a:r>
          </a:p>
        </p:txBody>
      </p:sp>
      <p:grpSp>
        <p:nvGrpSpPr>
          <p:cNvPr id="237" name="Group 3">
            <a:extLst>
              <a:ext uri="{FF2B5EF4-FFF2-40B4-BE49-F238E27FC236}">
                <a16:creationId xmlns:a16="http://schemas.microsoft.com/office/drawing/2014/main" id="{BB1E9447-D23F-DB4A-88C7-C801FFE65A0C}"/>
              </a:ext>
            </a:extLst>
          </p:cNvPr>
          <p:cNvGrpSpPr>
            <a:grpSpLocks/>
          </p:cNvGrpSpPr>
          <p:nvPr/>
        </p:nvGrpSpPr>
        <p:grpSpPr bwMode="auto">
          <a:xfrm>
            <a:off x="901289" y="-226590"/>
            <a:ext cx="10179847" cy="3177606"/>
            <a:chOff x="1946881" y="4450442"/>
            <a:chExt cx="3371520" cy="1052160"/>
          </a:xfrm>
        </p:grpSpPr>
        <p:sp>
          <p:nvSpPr>
            <p:cNvPr id="238" name="Freeform 90">
              <a:extLst>
                <a:ext uri="{FF2B5EF4-FFF2-40B4-BE49-F238E27FC236}">
                  <a16:creationId xmlns:a16="http://schemas.microsoft.com/office/drawing/2014/main" id="{B5282B4A-2215-A246-A7DE-636CFE74C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881" y="4450442"/>
              <a:ext cx="3331201" cy="395520"/>
            </a:xfrm>
            <a:custGeom>
              <a:avLst/>
              <a:gdLst>
                <a:gd name="T0" fmla="*/ 1662117 w 7650"/>
                <a:gd name="T1" fmla="*/ 395084 h 908"/>
                <a:gd name="T2" fmla="*/ 1662117 w 7650"/>
                <a:gd name="T3" fmla="*/ 395084 h 908"/>
                <a:gd name="T4" fmla="*/ 495543 w 7650"/>
                <a:gd name="T5" fmla="*/ 226074 h 908"/>
                <a:gd name="T6" fmla="*/ 495543 w 7650"/>
                <a:gd name="T7" fmla="*/ 226074 h 908"/>
                <a:gd name="T8" fmla="*/ 19595 w 7650"/>
                <a:gd name="T9" fmla="*/ 57063 h 908"/>
                <a:gd name="T10" fmla="*/ 19595 w 7650"/>
                <a:gd name="T11" fmla="*/ 57063 h 908"/>
                <a:gd name="T12" fmla="*/ 6096 w 7650"/>
                <a:gd name="T13" fmla="*/ 20037 h 908"/>
                <a:gd name="T14" fmla="*/ 6096 w 7650"/>
                <a:gd name="T15" fmla="*/ 20037 h 908"/>
                <a:gd name="T16" fmla="*/ 43110 w 7650"/>
                <a:gd name="T17" fmla="*/ 6970 h 908"/>
                <a:gd name="T18" fmla="*/ 43110 w 7650"/>
                <a:gd name="T19" fmla="*/ 6970 h 908"/>
                <a:gd name="T20" fmla="*/ 512091 w 7650"/>
                <a:gd name="T21" fmla="*/ 173367 h 908"/>
                <a:gd name="T22" fmla="*/ 512091 w 7650"/>
                <a:gd name="T23" fmla="*/ 173367 h 908"/>
                <a:gd name="T24" fmla="*/ 1662117 w 7650"/>
                <a:gd name="T25" fmla="*/ 339328 h 908"/>
                <a:gd name="T26" fmla="*/ 1662117 w 7650"/>
                <a:gd name="T27" fmla="*/ 339328 h 908"/>
                <a:gd name="T28" fmla="*/ 2815191 w 7650"/>
                <a:gd name="T29" fmla="*/ 173367 h 908"/>
                <a:gd name="T30" fmla="*/ 2815191 w 7650"/>
                <a:gd name="T31" fmla="*/ 173367 h 908"/>
                <a:gd name="T32" fmla="*/ 3287220 w 7650"/>
                <a:gd name="T33" fmla="*/ 6970 h 908"/>
                <a:gd name="T34" fmla="*/ 3287220 w 7650"/>
                <a:gd name="T35" fmla="*/ 6970 h 908"/>
                <a:gd name="T36" fmla="*/ 3324234 w 7650"/>
                <a:gd name="T37" fmla="*/ 20037 h 908"/>
                <a:gd name="T38" fmla="*/ 3324234 w 7650"/>
                <a:gd name="T39" fmla="*/ 20037 h 908"/>
                <a:gd name="T40" fmla="*/ 3311170 w 7650"/>
                <a:gd name="T41" fmla="*/ 57063 h 908"/>
                <a:gd name="T42" fmla="*/ 3311170 w 7650"/>
                <a:gd name="T43" fmla="*/ 57063 h 908"/>
                <a:gd name="T44" fmla="*/ 2831739 w 7650"/>
                <a:gd name="T45" fmla="*/ 226074 h 908"/>
                <a:gd name="T46" fmla="*/ 2831739 w 7650"/>
                <a:gd name="T47" fmla="*/ 226074 h 908"/>
                <a:gd name="T48" fmla="*/ 1662117 w 7650"/>
                <a:gd name="T49" fmla="*/ 395084 h 90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50" h="908">
                  <a:moveTo>
                    <a:pt x="3817" y="907"/>
                  </a:moveTo>
                  <a:lnTo>
                    <a:pt x="3817" y="907"/>
                  </a:lnTo>
                  <a:cubicBezTo>
                    <a:pt x="2723" y="907"/>
                    <a:pt x="1756" y="696"/>
                    <a:pt x="1138" y="519"/>
                  </a:cubicBezTo>
                  <a:cubicBezTo>
                    <a:pt x="468" y="328"/>
                    <a:pt x="49" y="133"/>
                    <a:pt x="45" y="131"/>
                  </a:cubicBezTo>
                  <a:cubicBezTo>
                    <a:pt x="13" y="116"/>
                    <a:pt x="0" y="78"/>
                    <a:pt x="14" y="46"/>
                  </a:cubicBezTo>
                  <a:cubicBezTo>
                    <a:pt x="29" y="15"/>
                    <a:pt x="67" y="0"/>
                    <a:pt x="99" y="16"/>
                  </a:cubicBezTo>
                  <a:cubicBezTo>
                    <a:pt x="103" y="17"/>
                    <a:pt x="515" y="209"/>
                    <a:pt x="1176" y="398"/>
                  </a:cubicBezTo>
                  <a:cubicBezTo>
                    <a:pt x="1786" y="572"/>
                    <a:pt x="2739" y="779"/>
                    <a:pt x="3817" y="779"/>
                  </a:cubicBezTo>
                  <a:cubicBezTo>
                    <a:pt x="4895" y="779"/>
                    <a:pt x="5852" y="572"/>
                    <a:pt x="6465" y="398"/>
                  </a:cubicBezTo>
                  <a:cubicBezTo>
                    <a:pt x="7131" y="209"/>
                    <a:pt x="7545" y="17"/>
                    <a:pt x="7549" y="16"/>
                  </a:cubicBezTo>
                  <a:cubicBezTo>
                    <a:pt x="7582" y="0"/>
                    <a:pt x="7619" y="15"/>
                    <a:pt x="7634" y="46"/>
                  </a:cubicBezTo>
                  <a:cubicBezTo>
                    <a:pt x="7649" y="78"/>
                    <a:pt x="7635" y="116"/>
                    <a:pt x="7604" y="131"/>
                  </a:cubicBezTo>
                  <a:cubicBezTo>
                    <a:pt x="7599" y="133"/>
                    <a:pt x="7177" y="328"/>
                    <a:pt x="6503" y="519"/>
                  </a:cubicBezTo>
                  <a:cubicBezTo>
                    <a:pt x="5882" y="696"/>
                    <a:pt x="4911" y="907"/>
                    <a:pt x="3817" y="90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91">
              <a:extLst>
                <a:ext uri="{FF2B5EF4-FFF2-40B4-BE49-F238E27FC236}">
                  <a16:creationId xmlns:a16="http://schemas.microsoft.com/office/drawing/2014/main" id="{D8430C8B-35E3-2E4F-BBD1-F20FA3980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961" y="4527242"/>
              <a:ext cx="718080" cy="848640"/>
            </a:xfrm>
            <a:custGeom>
              <a:avLst/>
              <a:gdLst>
                <a:gd name="T0" fmla="*/ 717645 w 1649"/>
                <a:gd name="T1" fmla="*/ 148991 h 1948"/>
                <a:gd name="T2" fmla="*/ 516460 w 1649"/>
                <a:gd name="T3" fmla="*/ 848204 h 1948"/>
                <a:gd name="T4" fmla="*/ 318324 w 1649"/>
                <a:gd name="T5" fmla="*/ 563727 h 1948"/>
                <a:gd name="T6" fmla="*/ 0 w 1649"/>
                <a:gd name="T7" fmla="*/ 698777 h 1948"/>
                <a:gd name="T8" fmla="*/ 200749 w 1649"/>
                <a:gd name="T9" fmla="*/ 0 h 1948"/>
                <a:gd name="T10" fmla="*/ 469430 w 1649"/>
                <a:gd name="T11" fmla="*/ 77545 h 1948"/>
                <a:gd name="T12" fmla="*/ 717645 w 1649"/>
                <a:gd name="T13" fmla="*/ 148991 h 19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9" h="1948">
                  <a:moveTo>
                    <a:pt x="1648" y="342"/>
                  </a:moveTo>
                  <a:lnTo>
                    <a:pt x="1186" y="1947"/>
                  </a:lnTo>
                  <a:lnTo>
                    <a:pt x="731" y="1294"/>
                  </a:lnTo>
                  <a:lnTo>
                    <a:pt x="0" y="1604"/>
                  </a:lnTo>
                  <a:lnTo>
                    <a:pt x="461" y="0"/>
                  </a:lnTo>
                  <a:lnTo>
                    <a:pt x="1078" y="178"/>
                  </a:lnTo>
                  <a:lnTo>
                    <a:pt x="1648" y="34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92">
              <a:extLst>
                <a:ext uri="{FF2B5EF4-FFF2-40B4-BE49-F238E27FC236}">
                  <a16:creationId xmlns:a16="http://schemas.microsoft.com/office/drawing/2014/main" id="{51882CC4-F6B5-9141-B05E-985E1A87A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970" y="4604378"/>
              <a:ext cx="398424" cy="769681"/>
            </a:xfrm>
            <a:custGeom>
              <a:avLst/>
              <a:gdLst>
                <a:gd name="T0" fmla="*/ 917 w 918"/>
                <a:gd name="T1" fmla="*/ 164 h 1770"/>
                <a:gd name="T2" fmla="*/ 455 w 918"/>
                <a:gd name="T3" fmla="*/ 1769 h 1770"/>
                <a:gd name="T4" fmla="*/ 0 w 918"/>
                <a:gd name="T5" fmla="*/ 1116 h 1770"/>
                <a:gd name="T6" fmla="*/ 347 w 918"/>
                <a:gd name="T7" fmla="*/ 0 h 1770"/>
                <a:gd name="T8" fmla="*/ 917 w 918"/>
                <a:gd name="T9" fmla="*/ 16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8" h="1770">
                  <a:moveTo>
                    <a:pt x="917" y="164"/>
                  </a:moveTo>
                  <a:lnTo>
                    <a:pt x="455" y="1769"/>
                  </a:lnTo>
                  <a:lnTo>
                    <a:pt x="0" y="1116"/>
                  </a:lnTo>
                  <a:lnTo>
                    <a:pt x="347" y="0"/>
                  </a:lnTo>
                  <a:lnTo>
                    <a:pt x="917" y="16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1" name="Freeform 93">
              <a:extLst>
                <a:ext uri="{FF2B5EF4-FFF2-40B4-BE49-F238E27FC236}">
                  <a16:creationId xmlns:a16="http://schemas.microsoft.com/office/drawing/2014/main" id="{F860E5EA-021B-E441-B70E-308BC69D9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561" y="4725000"/>
              <a:ext cx="606720" cy="777601"/>
            </a:xfrm>
            <a:custGeom>
              <a:avLst/>
              <a:gdLst>
                <a:gd name="T0" fmla="*/ 606284 w 1393"/>
                <a:gd name="T1" fmla="*/ 52741 h 1784"/>
                <a:gd name="T2" fmla="*/ 535290 w 1393"/>
                <a:gd name="T3" fmla="*/ 777165 h 1784"/>
                <a:gd name="T4" fmla="*/ 289205 w 1393"/>
                <a:gd name="T5" fmla="*/ 533075 h 1784"/>
                <a:gd name="T6" fmla="*/ 0 w 1393"/>
                <a:gd name="T7" fmla="*/ 723553 h 1784"/>
                <a:gd name="T8" fmla="*/ 70995 w 1393"/>
                <a:gd name="T9" fmla="*/ 0 h 1784"/>
                <a:gd name="T10" fmla="*/ 338857 w 1393"/>
                <a:gd name="T11" fmla="*/ 26153 h 1784"/>
                <a:gd name="T12" fmla="*/ 606284 w 1393"/>
                <a:gd name="T13" fmla="*/ 52741 h 17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93" h="1784">
                  <a:moveTo>
                    <a:pt x="1392" y="121"/>
                  </a:moveTo>
                  <a:lnTo>
                    <a:pt x="1229" y="1783"/>
                  </a:lnTo>
                  <a:lnTo>
                    <a:pt x="664" y="1223"/>
                  </a:lnTo>
                  <a:lnTo>
                    <a:pt x="0" y="1660"/>
                  </a:lnTo>
                  <a:lnTo>
                    <a:pt x="163" y="0"/>
                  </a:lnTo>
                  <a:lnTo>
                    <a:pt x="778" y="60"/>
                  </a:lnTo>
                  <a:lnTo>
                    <a:pt x="1392" y="1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94">
              <a:extLst>
                <a:ext uri="{FF2B5EF4-FFF2-40B4-BE49-F238E27FC236}">
                  <a16:creationId xmlns:a16="http://schemas.microsoft.com/office/drawing/2014/main" id="{89530FD4-80C3-7F46-80C3-54EA38EE3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2471" y="4751966"/>
              <a:ext cx="317469" cy="750636"/>
            </a:xfrm>
            <a:custGeom>
              <a:avLst/>
              <a:gdLst>
                <a:gd name="T0" fmla="*/ 728 w 729"/>
                <a:gd name="T1" fmla="*/ 61 h 1724"/>
                <a:gd name="T2" fmla="*/ 565 w 729"/>
                <a:gd name="T3" fmla="*/ 1723 h 1724"/>
                <a:gd name="T4" fmla="*/ 0 w 729"/>
                <a:gd name="T5" fmla="*/ 1163 h 1724"/>
                <a:gd name="T6" fmla="*/ 114 w 729"/>
                <a:gd name="T7" fmla="*/ 0 h 1724"/>
                <a:gd name="T8" fmla="*/ 728 w 729"/>
                <a:gd name="T9" fmla="*/ 61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9" h="1724">
                  <a:moveTo>
                    <a:pt x="728" y="61"/>
                  </a:moveTo>
                  <a:lnTo>
                    <a:pt x="565" y="1723"/>
                  </a:lnTo>
                  <a:lnTo>
                    <a:pt x="0" y="1163"/>
                  </a:lnTo>
                  <a:lnTo>
                    <a:pt x="114" y="0"/>
                  </a:lnTo>
                  <a:lnTo>
                    <a:pt x="728" y="6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3" name="Freeform 95">
              <a:extLst>
                <a:ext uri="{FF2B5EF4-FFF2-40B4-BE49-F238E27FC236}">
                  <a16:creationId xmlns:a16="http://schemas.microsoft.com/office/drawing/2014/main" id="{2263E876-E4F9-024A-89F6-16C21791C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281" y="4711561"/>
              <a:ext cx="625920" cy="789119"/>
            </a:xfrm>
            <a:custGeom>
              <a:avLst/>
              <a:gdLst>
                <a:gd name="T0" fmla="*/ 625485 w 1438"/>
                <a:gd name="T1" fmla="*/ 719516 h 1814"/>
                <a:gd name="T2" fmla="*/ 331241 w 1438"/>
                <a:gd name="T3" fmla="*/ 538115 h 1814"/>
                <a:gd name="T4" fmla="*/ 92277 w 1438"/>
                <a:gd name="T5" fmla="*/ 788684 h 1814"/>
                <a:gd name="T6" fmla="*/ 0 w 1438"/>
                <a:gd name="T7" fmla="*/ 67862 h 1814"/>
                <a:gd name="T8" fmla="*/ 262904 w 1438"/>
                <a:gd name="T9" fmla="*/ 34366 h 1814"/>
                <a:gd name="T10" fmla="*/ 533207 w 1438"/>
                <a:gd name="T11" fmla="*/ 0 h 1814"/>
                <a:gd name="T12" fmla="*/ 625485 w 1438"/>
                <a:gd name="T13" fmla="*/ 719516 h 18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38" h="1814">
                  <a:moveTo>
                    <a:pt x="1437" y="1654"/>
                  </a:moveTo>
                  <a:lnTo>
                    <a:pt x="761" y="1237"/>
                  </a:lnTo>
                  <a:lnTo>
                    <a:pt x="212" y="1813"/>
                  </a:lnTo>
                  <a:lnTo>
                    <a:pt x="0" y="156"/>
                  </a:lnTo>
                  <a:lnTo>
                    <a:pt x="604" y="79"/>
                  </a:lnTo>
                  <a:lnTo>
                    <a:pt x="1225" y="0"/>
                  </a:lnTo>
                  <a:lnTo>
                    <a:pt x="1437" y="16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96">
              <a:extLst>
                <a:ext uri="{FF2B5EF4-FFF2-40B4-BE49-F238E27FC236}">
                  <a16:creationId xmlns:a16="http://schemas.microsoft.com/office/drawing/2014/main" id="{530532B5-0776-134C-8E31-A5EB798D8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336" y="4712291"/>
              <a:ext cx="363501" cy="718897"/>
            </a:xfrm>
            <a:custGeom>
              <a:avLst/>
              <a:gdLst>
                <a:gd name="T0" fmla="*/ 833 w 834"/>
                <a:gd name="T1" fmla="*/ 1654 h 1655"/>
                <a:gd name="T2" fmla="*/ 157 w 834"/>
                <a:gd name="T3" fmla="*/ 1237 h 1655"/>
                <a:gd name="T4" fmla="*/ 0 w 834"/>
                <a:gd name="T5" fmla="*/ 79 h 1655"/>
                <a:gd name="T6" fmla="*/ 621 w 834"/>
                <a:gd name="T7" fmla="*/ 0 h 1655"/>
                <a:gd name="T8" fmla="*/ 833 w 834"/>
                <a:gd name="T9" fmla="*/ 1654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" h="1655">
                  <a:moveTo>
                    <a:pt x="833" y="1654"/>
                  </a:moveTo>
                  <a:lnTo>
                    <a:pt x="157" y="1237"/>
                  </a:lnTo>
                  <a:lnTo>
                    <a:pt x="0" y="79"/>
                  </a:lnTo>
                  <a:lnTo>
                    <a:pt x="621" y="0"/>
                  </a:lnTo>
                  <a:lnTo>
                    <a:pt x="833" y="165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5" name="Freeform 97">
              <a:extLst>
                <a:ext uri="{FF2B5EF4-FFF2-40B4-BE49-F238E27FC236}">
                  <a16:creationId xmlns:a16="http://schemas.microsoft.com/office/drawing/2014/main" id="{44DF9DD8-DE47-7742-9F1B-1C3B72D48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6481" y="4508041"/>
              <a:ext cx="721920" cy="850559"/>
            </a:xfrm>
            <a:custGeom>
              <a:avLst/>
              <a:gdLst>
                <a:gd name="T0" fmla="*/ 721485 w 1658"/>
                <a:gd name="T1" fmla="*/ 696744 h 1952"/>
                <a:gd name="T2" fmla="*/ 401889 w 1658"/>
                <a:gd name="T3" fmla="*/ 564280 h 1952"/>
                <a:gd name="T4" fmla="*/ 205952 w 1658"/>
                <a:gd name="T5" fmla="*/ 850123 h 1952"/>
                <a:gd name="T6" fmla="*/ 0 w 1658"/>
                <a:gd name="T7" fmla="*/ 152072 h 1952"/>
                <a:gd name="T8" fmla="*/ 255589 w 1658"/>
                <a:gd name="T9" fmla="*/ 76690 h 1952"/>
                <a:gd name="T10" fmla="*/ 515968 w 1658"/>
                <a:gd name="T11" fmla="*/ 0 h 1952"/>
                <a:gd name="T12" fmla="*/ 721485 w 1658"/>
                <a:gd name="T13" fmla="*/ 696744 h 1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58" h="1952">
                  <a:moveTo>
                    <a:pt x="1657" y="1599"/>
                  </a:moveTo>
                  <a:lnTo>
                    <a:pt x="923" y="1295"/>
                  </a:lnTo>
                  <a:lnTo>
                    <a:pt x="473" y="1951"/>
                  </a:lnTo>
                  <a:lnTo>
                    <a:pt x="0" y="349"/>
                  </a:lnTo>
                  <a:lnTo>
                    <a:pt x="587" y="176"/>
                  </a:lnTo>
                  <a:lnTo>
                    <a:pt x="1185" y="0"/>
                  </a:lnTo>
                  <a:lnTo>
                    <a:pt x="1657" y="15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98">
              <a:extLst>
                <a:ext uri="{FF2B5EF4-FFF2-40B4-BE49-F238E27FC236}">
                  <a16:creationId xmlns:a16="http://schemas.microsoft.com/office/drawing/2014/main" id="{0E3066B0-FDC1-2447-9120-4140FDC6F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1722" y="4507573"/>
              <a:ext cx="466679" cy="696679"/>
            </a:xfrm>
            <a:custGeom>
              <a:avLst/>
              <a:gdLst>
                <a:gd name="T0" fmla="*/ 1070 w 1071"/>
                <a:gd name="T1" fmla="*/ 1599 h 1600"/>
                <a:gd name="T2" fmla="*/ 336 w 1071"/>
                <a:gd name="T3" fmla="*/ 1295 h 1600"/>
                <a:gd name="T4" fmla="*/ 0 w 1071"/>
                <a:gd name="T5" fmla="*/ 176 h 1600"/>
                <a:gd name="T6" fmla="*/ 598 w 1071"/>
                <a:gd name="T7" fmla="*/ 0 h 1600"/>
                <a:gd name="T8" fmla="*/ 1070 w 1071"/>
                <a:gd name="T9" fmla="*/ 1599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1" h="1600">
                  <a:moveTo>
                    <a:pt x="1070" y="1599"/>
                  </a:moveTo>
                  <a:lnTo>
                    <a:pt x="336" y="1295"/>
                  </a:lnTo>
                  <a:lnTo>
                    <a:pt x="0" y="176"/>
                  </a:lnTo>
                  <a:lnTo>
                    <a:pt x="598" y="0"/>
                  </a:lnTo>
                  <a:lnTo>
                    <a:pt x="1070" y="159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  <p:transition advClick="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159" y="1271449"/>
            <a:ext cx="11200959" cy="393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400" dirty="0">
                <a:latin typeface="+mn-ea"/>
                <a:cs typeface="Arima Madurai Light" pitchFamily="2" charset="77"/>
              </a:rPr>
              <a:t>BGM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  <a:cs typeface="Arima Madurai Light" pitchFamily="2" charset="77"/>
              </a:rPr>
              <a:t>평화 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 </a:t>
            </a:r>
            <a:r>
              <a:rPr lang="en-US" sz="1400" dirty="0">
                <a:latin typeface="+mn-ea"/>
                <a:cs typeface="Arima Madurai Light" pitchFamily="2" charset="77"/>
              </a:rPr>
              <a:t>Love Story / Artist: </a:t>
            </a:r>
            <a:r>
              <a:rPr lang="en-US" sz="1400" dirty="0" err="1">
                <a:latin typeface="+mn-ea"/>
                <a:cs typeface="Arima Madurai Light" pitchFamily="2" charset="77"/>
              </a:rPr>
              <a:t>Andrew_G</a:t>
            </a:r>
            <a:r>
              <a:rPr lang="en-US" sz="1400" dirty="0">
                <a:latin typeface="+mn-ea"/>
                <a:cs typeface="Arima Madurai Light" pitchFamily="2" charset="7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       Link: ttps://www.youtube.com/watch?v=pBT5Rxt3gss&amp;ab_channel=AndrewGIBackgroundMusicforVideos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  <a:cs typeface="Arima Madurai Light" pitchFamily="2" charset="77"/>
              </a:rPr>
              <a:t>긴장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 </a:t>
            </a:r>
            <a:r>
              <a:rPr lang="en-US" sz="1400" dirty="0">
                <a:latin typeface="+mn-ea"/>
                <a:cs typeface="Arima Madurai Light" pitchFamily="2" charset="77"/>
              </a:rPr>
              <a:t>Dream Of You /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김성원 </a:t>
            </a:r>
            <a:endParaRPr lang="en-US" altLang="ko-KR" sz="1400" dirty="0">
              <a:latin typeface="+mn-ea"/>
              <a:cs typeface="Arima Madurai Light" pitchFamily="2" charset="7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Arima Madurai Light" pitchFamily="2" charset="77"/>
              </a:rPr>
              <a:t>       </a:t>
            </a:r>
            <a:r>
              <a:rPr lang="en-US" sz="1400" dirty="0">
                <a:latin typeface="+mn-ea"/>
                <a:cs typeface="Arima Madurai Light" pitchFamily="2" charset="77"/>
              </a:rPr>
              <a:t>Link: https://gongu.copyright.or.kr/gongu/wrt/wrt/view.do?wrtSn=13073697&amp;menuNo=200020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-    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분노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</a:t>
            </a:r>
            <a:r>
              <a:rPr lang="en-US" sz="1400" dirty="0">
                <a:latin typeface="+mn-ea"/>
                <a:cs typeface="Arima Madurai Light" pitchFamily="2" charset="77"/>
              </a:rPr>
              <a:t> Mist / </a:t>
            </a:r>
            <a:r>
              <a:rPr lang="ko-KR" altLang="en-US" sz="1400" dirty="0" err="1">
                <a:latin typeface="+mn-ea"/>
                <a:cs typeface="Arima Madurai Light" pitchFamily="2" charset="77"/>
              </a:rPr>
              <a:t>이어브로</a:t>
            </a:r>
            <a:endParaRPr lang="ko-KR" altLang="en-US" sz="1400" dirty="0">
              <a:latin typeface="+mn-ea"/>
              <a:cs typeface="Arima Madurai Light" pitchFamily="2" charset="7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  <a:cs typeface="Arima Madurai Light" pitchFamily="2" charset="77"/>
              </a:rPr>
              <a:t>     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 </a:t>
            </a:r>
            <a:r>
              <a:rPr lang="en-US" sz="1400" dirty="0">
                <a:latin typeface="+mn-ea"/>
                <a:cs typeface="Arima Madurai Light" pitchFamily="2" charset="77"/>
              </a:rPr>
              <a:t>Link: http://earbro.com/goods/view?no=1271&amp;setMode=pc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-    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슬픔 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 </a:t>
            </a:r>
            <a:r>
              <a:rPr lang="en-US" sz="1400" dirty="0">
                <a:latin typeface="+mn-ea"/>
                <a:cs typeface="Arima Madurai Light" pitchFamily="2" charset="77"/>
              </a:rPr>
              <a:t>Epic, - Background, piano, Sad) theme - Film scores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       Link: </a:t>
            </a:r>
            <a:r>
              <a:rPr lang="en-US" sz="1400" dirty="0">
                <a:latin typeface="+mn-ea"/>
                <a:cs typeface="Arima Madurai Light" pitchFamily="2" charset="77"/>
                <a:hlinkClick r:id="rId2"/>
              </a:rPr>
              <a:t>https://www.youtube.com/watch?v=o_2XYtojmbI&amp;ab_channel=FesliyanStudiosBackground-</a:t>
            </a:r>
            <a:endParaRPr lang="en-US" sz="1400" dirty="0">
              <a:latin typeface="+mn-ea"/>
              <a:cs typeface="Arima Madurai Light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                </a:t>
            </a:r>
            <a:r>
              <a:rPr lang="en-US" sz="1400" dirty="0" err="1">
                <a:latin typeface="+mn-ea"/>
                <a:cs typeface="Arima Madurai Light" pitchFamily="2" charset="77"/>
              </a:rPr>
              <a:t>MusicFesliyanStudiosBackgroundMusic</a:t>
            </a:r>
            <a:endParaRPr lang="en-US" sz="1400" dirty="0">
              <a:latin typeface="+mn-ea"/>
              <a:cs typeface="Arima Madurai Light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-     </a:t>
            </a:r>
            <a:r>
              <a:rPr lang="ko-KR" altLang="en-US" sz="1400" dirty="0" err="1">
                <a:latin typeface="+mn-ea"/>
                <a:cs typeface="Arima Madurai Light" pitchFamily="2" charset="77"/>
              </a:rPr>
              <a:t>잔잔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 </a:t>
            </a:r>
            <a:r>
              <a:rPr lang="en-US" sz="1400" dirty="0">
                <a:latin typeface="+mn-ea"/>
                <a:cs typeface="Arima Madurai Light" pitchFamily="2" charset="77"/>
              </a:rPr>
              <a:t>Ending / </a:t>
            </a:r>
            <a:r>
              <a:rPr lang="en-US" sz="1400" dirty="0" err="1">
                <a:latin typeface="+mn-ea"/>
                <a:cs typeface="Arima Madurai Light" pitchFamily="2" charset="77"/>
              </a:rPr>
              <a:t>SellBuyMusic</a:t>
            </a:r>
            <a:r>
              <a:rPr lang="en-US" sz="1400" dirty="0">
                <a:latin typeface="+mn-ea"/>
                <a:cs typeface="Arima Madurai Light" pitchFamily="2" charset="77"/>
              </a:rPr>
              <a:t>  / Link: https://www.sellbuymusic.com/musicDetail/9257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​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38696" y="563563"/>
            <a:ext cx="2314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25000"/>
                  </a:schemeClr>
                </a:solidFill>
                <a:latin typeface="Happy Monkey" panose="02000500000000020004" pitchFamily="2" charset="0"/>
                <a:ea typeface="Nunito Bold" charset="0"/>
                <a:cs typeface="Arima Madurai" pitchFamily="2" charset="77"/>
              </a:rPr>
              <a:t>Reference</a:t>
            </a:r>
          </a:p>
        </p:txBody>
      </p:sp>
      <p:grpSp>
        <p:nvGrpSpPr>
          <p:cNvPr id="53" name="Group 5">
            <a:extLst>
              <a:ext uri="{FF2B5EF4-FFF2-40B4-BE49-F238E27FC236}">
                <a16:creationId xmlns:a16="http://schemas.microsoft.com/office/drawing/2014/main" id="{EE76F5D6-9B95-4E78-BFE3-B576F5D349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0431" y="5042131"/>
            <a:ext cx="10836000" cy="2533187"/>
            <a:chOff x="2025602" y="3981962"/>
            <a:chExt cx="4832639" cy="1146239"/>
          </a:xfrm>
        </p:grpSpPr>
        <p:sp>
          <p:nvSpPr>
            <p:cNvPr id="54" name="Freeform 102">
              <a:extLst>
                <a:ext uri="{FF2B5EF4-FFF2-40B4-BE49-F238E27FC236}">
                  <a16:creationId xmlns:a16="http://schemas.microsoft.com/office/drawing/2014/main" id="{8FA188D3-F3CD-4A8A-AA4E-FBCDDE859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259" y="4153422"/>
              <a:ext cx="2476648" cy="974779"/>
            </a:xfrm>
            <a:custGeom>
              <a:avLst/>
              <a:gdLst>
                <a:gd name="T0" fmla="*/ 5623 w 5690"/>
                <a:gd name="T1" fmla="*/ 2237 h 2238"/>
                <a:gd name="T2" fmla="*/ 5623 w 5690"/>
                <a:gd name="T3" fmla="*/ 2237 h 2238"/>
                <a:gd name="T4" fmla="*/ 5569 w 5690"/>
                <a:gd name="T5" fmla="*/ 2197 h 2238"/>
                <a:gd name="T6" fmla="*/ 5569 w 5690"/>
                <a:gd name="T7" fmla="*/ 2197 h 2238"/>
                <a:gd name="T8" fmla="*/ 5220 w 5690"/>
                <a:gd name="T9" fmla="*/ 1800 h 2238"/>
                <a:gd name="T10" fmla="*/ 5220 w 5690"/>
                <a:gd name="T11" fmla="*/ 1800 h 2238"/>
                <a:gd name="T12" fmla="*/ 3504 w 5690"/>
                <a:gd name="T13" fmla="*/ 1179 h 2238"/>
                <a:gd name="T14" fmla="*/ 3504 w 5690"/>
                <a:gd name="T15" fmla="*/ 1179 h 2238"/>
                <a:gd name="T16" fmla="*/ 38 w 5690"/>
                <a:gd name="T17" fmla="*/ 118 h 2238"/>
                <a:gd name="T18" fmla="*/ 38 w 5690"/>
                <a:gd name="T19" fmla="*/ 118 h 2238"/>
                <a:gd name="T20" fmla="*/ 15 w 5690"/>
                <a:gd name="T21" fmla="*/ 39 h 2238"/>
                <a:gd name="T22" fmla="*/ 15 w 5690"/>
                <a:gd name="T23" fmla="*/ 39 h 2238"/>
                <a:gd name="T24" fmla="*/ 93 w 5690"/>
                <a:gd name="T25" fmla="*/ 15 h 2238"/>
                <a:gd name="T26" fmla="*/ 93 w 5690"/>
                <a:gd name="T27" fmla="*/ 15 h 2238"/>
                <a:gd name="T28" fmla="*/ 3522 w 5690"/>
                <a:gd name="T29" fmla="*/ 1065 h 2238"/>
                <a:gd name="T30" fmla="*/ 3522 w 5690"/>
                <a:gd name="T31" fmla="*/ 1065 h 2238"/>
                <a:gd name="T32" fmla="*/ 5679 w 5690"/>
                <a:gd name="T33" fmla="*/ 2161 h 2238"/>
                <a:gd name="T34" fmla="*/ 5679 w 5690"/>
                <a:gd name="T35" fmla="*/ 2161 h 2238"/>
                <a:gd name="T36" fmla="*/ 5642 w 5690"/>
                <a:gd name="T37" fmla="*/ 2234 h 2238"/>
                <a:gd name="T38" fmla="*/ 5642 w 5690"/>
                <a:gd name="T39" fmla="*/ 2234 h 2238"/>
                <a:gd name="T40" fmla="*/ 5623 w 5690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90" h="2238">
                  <a:moveTo>
                    <a:pt x="5623" y="2237"/>
                  </a:moveTo>
                  <a:lnTo>
                    <a:pt x="5623" y="2237"/>
                  </a:lnTo>
                  <a:cubicBezTo>
                    <a:pt x="5599" y="2237"/>
                    <a:pt x="5577" y="2221"/>
                    <a:pt x="5569" y="2197"/>
                  </a:cubicBezTo>
                  <a:lnTo>
                    <a:pt x="5569" y="2197"/>
                  </a:lnTo>
                  <a:cubicBezTo>
                    <a:pt x="5568" y="2195"/>
                    <a:pt x="5504" y="2014"/>
                    <a:pt x="5220" y="1800"/>
                  </a:cubicBezTo>
                  <a:lnTo>
                    <a:pt x="5220" y="1800"/>
                  </a:lnTo>
                  <a:cubicBezTo>
                    <a:pt x="4956" y="1600"/>
                    <a:pt x="4444" y="1331"/>
                    <a:pt x="3504" y="1179"/>
                  </a:cubicBezTo>
                  <a:lnTo>
                    <a:pt x="3504" y="1179"/>
                  </a:lnTo>
                  <a:cubicBezTo>
                    <a:pt x="1439" y="848"/>
                    <a:pt x="52" y="124"/>
                    <a:pt x="38" y="118"/>
                  </a:cubicBezTo>
                  <a:lnTo>
                    <a:pt x="38" y="118"/>
                  </a:lnTo>
                  <a:cubicBezTo>
                    <a:pt x="10" y="102"/>
                    <a:pt x="0" y="68"/>
                    <a:pt x="15" y="39"/>
                  </a:cubicBezTo>
                  <a:lnTo>
                    <a:pt x="15" y="39"/>
                  </a:lnTo>
                  <a:cubicBezTo>
                    <a:pt x="29" y="11"/>
                    <a:pt x="64" y="0"/>
                    <a:pt x="93" y="15"/>
                  </a:cubicBezTo>
                  <a:lnTo>
                    <a:pt x="93" y="15"/>
                  </a:lnTo>
                  <a:cubicBezTo>
                    <a:pt x="106" y="22"/>
                    <a:pt x="1477" y="737"/>
                    <a:pt x="3522" y="1065"/>
                  </a:cubicBezTo>
                  <a:lnTo>
                    <a:pt x="3522" y="1065"/>
                  </a:lnTo>
                  <a:cubicBezTo>
                    <a:pt x="5398" y="1367"/>
                    <a:pt x="5668" y="2128"/>
                    <a:pt x="5679" y="2161"/>
                  </a:cubicBezTo>
                  <a:lnTo>
                    <a:pt x="5679" y="2161"/>
                  </a:lnTo>
                  <a:cubicBezTo>
                    <a:pt x="5689" y="2191"/>
                    <a:pt x="5672" y="2224"/>
                    <a:pt x="5642" y="2234"/>
                  </a:cubicBezTo>
                  <a:lnTo>
                    <a:pt x="5642" y="2234"/>
                  </a:lnTo>
                  <a:cubicBezTo>
                    <a:pt x="5636" y="2235"/>
                    <a:pt x="5629" y="2237"/>
                    <a:pt x="5623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5" name="Freeform 103">
              <a:extLst>
                <a:ext uri="{FF2B5EF4-FFF2-40B4-BE49-F238E27FC236}">
                  <a16:creationId xmlns:a16="http://schemas.microsoft.com/office/drawing/2014/main" id="{865ADD96-BB36-48A5-ACD9-6061DC715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721" y="3981962"/>
              <a:ext cx="334080" cy="318720"/>
            </a:xfrm>
            <a:custGeom>
              <a:avLst/>
              <a:gdLst>
                <a:gd name="T0" fmla="*/ 157700 w 769"/>
                <a:gd name="T1" fmla="*/ 318285 h 732"/>
                <a:gd name="T2" fmla="*/ 157700 w 769"/>
                <a:gd name="T3" fmla="*/ 318285 h 732"/>
                <a:gd name="T4" fmla="*/ 25197 w 769"/>
                <a:gd name="T5" fmla="*/ 228155 h 732"/>
                <a:gd name="T6" fmla="*/ 25197 w 769"/>
                <a:gd name="T7" fmla="*/ 228155 h 732"/>
                <a:gd name="T8" fmla="*/ 57780 w 769"/>
                <a:gd name="T9" fmla="*/ 0 h 732"/>
                <a:gd name="T10" fmla="*/ 57780 w 769"/>
                <a:gd name="T11" fmla="*/ 0 h 732"/>
                <a:gd name="T12" fmla="*/ 157700 w 769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9" h="732">
                  <a:moveTo>
                    <a:pt x="363" y="731"/>
                  </a:moveTo>
                  <a:lnTo>
                    <a:pt x="363" y="731"/>
                  </a:lnTo>
                  <a:cubicBezTo>
                    <a:pt x="363" y="731"/>
                    <a:pt x="115" y="708"/>
                    <a:pt x="58" y="524"/>
                  </a:cubicBezTo>
                  <a:cubicBezTo>
                    <a:pt x="0" y="339"/>
                    <a:pt x="133" y="0"/>
                    <a:pt x="133" y="0"/>
                  </a:cubicBezTo>
                  <a:cubicBezTo>
                    <a:pt x="133" y="0"/>
                    <a:pt x="768" y="484"/>
                    <a:pt x="363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" name="Freeform 104">
              <a:extLst>
                <a:ext uri="{FF2B5EF4-FFF2-40B4-BE49-F238E27FC236}">
                  <a16:creationId xmlns:a16="http://schemas.microsoft.com/office/drawing/2014/main" id="{064282C8-7053-4195-A320-22428F3C2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457" y="4185173"/>
              <a:ext cx="111132" cy="201624"/>
            </a:xfrm>
            <a:custGeom>
              <a:avLst/>
              <a:gdLst>
                <a:gd name="T0" fmla="*/ 215 w 256"/>
                <a:gd name="T1" fmla="*/ 463 h 464"/>
                <a:gd name="T2" fmla="*/ 215 w 256"/>
                <a:gd name="T3" fmla="*/ 463 h 464"/>
                <a:gd name="T4" fmla="*/ 183 w 256"/>
                <a:gd name="T5" fmla="*/ 443 h 464"/>
                <a:gd name="T6" fmla="*/ 7 w 256"/>
                <a:gd name="T7" fmla="*/ 54 h 464"/>
                <a:gd name="T8" fmla="*/ 7 w 256"/>
                <a:gd name="T9" fmla="*/ 54 h 464"/>
                <a:gd name="T10" fmla="*/ 24 w 256"/>
                <a:gd name="T11" fmla="*/ 8 h 464"/>
                <a:gd name="T12" fmla="*/ 24 w 256"/>
                <a:gd name="T13" fmla="*/ 8 h 464"/>
                <a:gd name="T14" fmla="*/ 71 w 256"/>
                <a:gd name="T15" fmla="*/ 26 h 464"/>
                <a:gd name="T16" fmla="*/ 246 w 256"/>
                <a:gd name="T17" fmla="*/ 414 h 464"/>
                <a:gd name="T18" fmla="*/ 246 w 256"/>
                <a:gd name="T19" fmla="*/ 414 h 464"/>
                <a:gd name="T20" fmla="*/ 229 w 256"/>
                <a:gd name="T21" fmla="*/ 460 h 464"/>
                <a:gd name="T22" fmla="*/ 229 w 256"/>
                <a:gd name="T23" fmla="*/ 460 h 464"/>
                <a:gd name="T24" fmla="*/ 215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215" y="463"/>
                  </a:moveTo>
                  <a:lnTo>
                    <a:pt x="215" y="463"/>
                  </a:lnTo>
                  <a:cubicBezTo>
                    <a:pt x="202" y="463"/>
                    <a:pt x="189" y="455"/>
                    <a:pt x="183" y="443"/>
                  </a:cubicBezTo>
                  <a:lnTo>
                    <a:pt x="7" y="54"/>
                  </a:lnTo>
                  <a:lnTo>
                    <a:pt x="7" y="54"/>
                  </a:lnTo>
                  <a:cubicBezTo>
                    <a:pt x="0" y="37"/>
                    <a:pt x="7" y="16"/>
                    <a:pt x="24" y="8"/>
                  </a:cubicBezTo>
                  <a:lnTo>
                    <a:pt x="24" y="8"/>
                  </a:lnTo>
                  <a:cubicBezTo>
                    <a:pt x="42" y="0"/>
                    <a:pt x="62" y="8"/>
                    <a:pt x="71" y="26"/>
                  </a:cubicBezTo>
                  <a:lnTo>
                    <a:pt x="246" y="414"/>
                  </a:lnTo>
                  <a:lnTo>
                    <a:pt x="246" y="414"/>
                  </a:lnTo>
                  <a:cubicBezTo>
                    <a:pt x="255" y="432"/>
                    <a:pt x="247" y="452"/>
                    <a:pt x="229" y="460"/>
                  </a:cubicBezTo>
                  <a:lnTo>
                    <a:pt x="229" y="460"/>
                  </a:lnTo>
                  <a:cubicBezTo>
                    <a:pt x="225" y="462"/>
                    <a:pt x="220" y="463"/>
                    <a:pt x="215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7" name="Freeform 105">
              <a:extLst>
                <a:ext uri="{FF2B5EF4-FFF2-40B4-BE49-F238E27FC236}">
                  <a16:creationId xmlns:a16="http://schemas.microsoft.com/office/drawing/2014/main" id="{86D0221A-D650-48DA-972F-FC48BEF2A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161" y="4339082"/>
              <a:ext cx="305279" cy="341760"/>
            </a:xfrm>
            <a:custGeom>
              <a:avLst/>
              <a:gdLst>
                <a:gd name="T0" fmla="*/ 296160 w 703"/>
                <a:gd name="T1" fmla="*/ 155822 h 783"/>
                <a:gd name="T2" fmla="*/ 296160 w 703"/>
                <a:gd name="T3" fmla="*/ 155822 h 783"/>
                <a:gd name="T4" fmla="*/ 230153 w 703"/>
                <a:gd name="T5" fmla="*/ 302914 h 783"/>
                <a:gd name="T6" fmla="*/ 230153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0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30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" name="Freeform 106">
              <a:extLst>
                <a:ext uri="{FF2B5EF4-FFF2-40B4-BE49-F238E27FC236}">
                  <a16:creationId xmlns:a16="http://schemas.microsoft.com/office/drawing/2014/main" id="{E8750667-CBF8-4D57-9FC7-0BD847518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651" y="4429662"/>
              <a:ext cx="188923" cy="139708"/>
            </a:xfrm>
            <a:custGeom>
              <a:avLst/>
              <a:gdLst>
                <a:gd name="T0" fmla="*/ 427 w 430"/>
                <a:gd name="T1" fmla="*/ 34 h 320"/>
                <a:gd name="T2" fmla="*/ 427 w 430"/>
                <a:gd name="T3" fmla="*/ 34 h 320"/>
                <a:gd name="T4" fmla="*/ 412 w 430"/>
                <a:gd name="T5" fmla="*/ 68 h 320"/>
                <a:gd name="T6" fmla="*/ 59 w 430"/>
                <a:gd name="T7" fmla="*/ 307 h 320"/>
                <a:gd name="T8" fmla="*/ 59 w 430"/>
                <a:gd name="T9" fmla="*/ 307 h 320"/>
                <a:gd name="T10" fmla="*/ 11 w 430"/>
                <a:gd name="T11" fmla="*/ 299 h 320"/>
                <a:gd name="T12" fmla="*/ 11 w 430"/>
                <a:gd name="T13" fmla="*/ 299 h 320"/>
                <a:gd name="T14" fmla="*/ 20 w 430"/>
                <a:gd name="T15" fmla="*/ 251 h 320"/>
                <a:gd name="T16" fmla="*/ 373 w 430"/>
                <a:gd name="T17" fmla="*/ 11 h 320"/>
                <a:gd name="T18" fmla="*/ 373 w 430"/>
                <a:gd name="T19" fmla="*/ 11 h 320"/>
                <a:gd name="T20" fmla="*/ 421 w 430"/>
                <a:gd name="T21" fmla="*/ 20 h 320"/>
                <a:gd name="T22" fmla="*/ 421 w 430"/>
                <a:gd name="T23" fmla="*/ 20 h 320"/>
                <a:gd name="T24" fmla="*/ 427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427" y="34"/>
                  </a:moveTo>
                  <a:lnTo>
                    <a:pt x="427" y="34"/>
                  </a:lnTo>
                  <a:cubicBezTo>
                    <a:pt x="429" y="47"/>
                    <a:pt x="423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9"/>
                    <a:pt x="22" y="315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9" name="Freeform 107">
              <a:extLst>
                <a:ext uri="{FF2B5EF4-FFF2-40B4-BE49-F238E27FC236}">
                  <a16:creationId xmlns:a16="http://schemas.microsoft.com/office/drawing/2014/main" id="{95093BC8-5D04-4271-ACAB-739AB5CBB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02" y="4170121"/>
              <a:ext cx="316799" cy="335999"/>
            </a:xfrm>
            <a:custGeom>
              <a:avLst/>
              <a:gdLst>
                <a:gd name="T0" fmla="*/ 316363 w 727"/>
                <a:gd name="T1" fmla="*/ 174093 h 772"/>
                <a:gd name="T2" fmla="*/ 316363 w 727"/>
                <a:gd name="T3" fmla="*/ 174093 h 772"/>
                <a:gd name="T4" fmla="*/ 228775 w 727"/>
                <a:gd name="T5" fmla="*/ 309015 h 772"/>
                <a:gd name="T6" fmla="*/ 228775 w 727"/>
                <a:gd name="T7" fmla="*/ 309015 h 772"/>
                <a:gd name="T8" fmla="*/ 0 w 727"/>
                <a:gd name="T9" fmla="*/ 280725 h 772"/>
                <a:gd name="T10" fmla="*/ 0 w 727"/>
                <a:gd name="T11" fmla="*/ 280725 h 772"/>
                <a:gd name="T12" fmla="*/ 316363 w 727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7" h="772">
                  <a:moveTo>
                    <a:pt x="726" y="400"/>
                  </a:moveTo>
                  <a:lnTo>
                    <a:pt x="726" y="400"/>
                  </a:lnTo>
                  <a:cubicBezTo>
                    <a:pt x="726" y="400"/>
                    <a:pt x="709" y="648"/>
                    <a:pt x="525" y="710"/>
                  </a:cubicBezTo>
                  <a:cubicBezTo>
                    <a:pt x="342" y="771"/>
                    <a:pt x="0" y="645"/>
                    <a:pt x="0" y="645"/>
                  </a:cubicBezTo>
                  <a:cubicBezTo>
                    <a:pt x="0" y="645"/>
                    <a:pt x="472" y="0"/>
                    <a:pt x="726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" name="Freeform 108">
              <a:extLst>
                <a:ext uri="{FF2B5EF4-FFF2-40B4-BE49-F238E27FC236}">
                  <a16:creationId xmlns:a16="http://schemas.microsoft.com/office/drawing/2014/main" id="{75017DAA-2215-4481-B756-A9709D959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227" y="4289954"/>
              <a:ext cx="200037" cy="114306"/>
            </a:xfrm>
            <a:custGeom>
              <a:avLst/>
              <a:gdLst>
                <a:gd name="T0" fmla="*/ 458 w 460"/>
                <a:gd name="T1" fmla="*/ 39 h 264"/>
                <a:gd name="T2" fmla="*/ 458 w 460"/>
                <a:gd name="T3" fmla="*/ 39 h 264"/>
                <a:gd name="T4" fmla="*/ 439 w 460"/>
                <a:gd name="T5" fmla="*/ 71 h 264"/>
                <a:gd name="T6" fmla="*/ 54 w 460"/>
                <a:gd name="T7" fmla="*/ 255 h 264"/>
                <a:gd name="T8" fmla="*/ 54 w 460"/>
                <a:gd name="T9" fmla="*/ 255 h 264"/>
                <a:gd name="T10" fmla="*/ 8 w 460"/>
                <a:gd name="T11" fmla="*/ 239 h 264"/>
                <a:gd name="T12" fmla="*/ 8 w 460"/>
                <a:gd name="T13" fmla="*/ 239 h 264"/>
                <a:gd name="T14" fmla="*/ 24 w 460"/>
                <a:gd name="T15" fmla="*/ 192 h 264"/>
                <a:gd name="T16" fmla="*/ 409 w 460"/>
                <a:gd name="T17" fmla="*/ 9 h 264"/>
                <a:gd name="T18" fmla="*/ 409 w 460"/>
                <a:gd name="T19" fmla="*/ 9 h 264"/>
                <a:gd name="T20" fmla="*/ 455 w 460"/>
                <a:gd name="T21" fmla="*/ 25 h 264"/>
                <a:gd name="T22" fmla="*/ 455 w 460"/>
                <a:gd name="T23" fmla="*/ 25 h 264"/>
                <a:gd name="T24" fmla="*/ 458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458" y="39"/>
                  </a:moveTo>
                  <a:lnTo>
                    <a:pt x="458" y="39"/>
                  </a:lnTo>
                  <a:cubicBezTo>
                    <a:pt x="459" y="52"/>
                    <a:pt x="451" y="65"/>
                    <a:pt x="439" y="71"/>
                  </a:cubicBezTo>
                  <a:lnTo>
                    <a:pt x="54" y="255"/>
                  </a:lnTo>
                  <a:lnTo>
                    <a:pt x="54" y="255"/>
                  </a:lnTo>
                  <a:cubicBezTo>
                    <a:pt x="37" y="263"/>
                    <a:pt x="16" y="256"/>
                    <a:pt x="8" y="239"/>
                  </a:cubicBezTo>
                  <a:lnTo>
                    <a:pt x="8" y="239"/>
                  </a:lnTo>
                  <a:cubicBezTo>
                    <a:pt x="0" y="222"/>
                    <a:pt x="7" y="201"/>
                    <a:pt x="24" y="192"/>
                  </a:cubicBezTo>
                  <a:lnTo>
                    <a:pt x="409" y="9"/>
                  </a:lnTo>
                  <a:lnTo>
                    <a:pt x="409" y="9"/>
                  </a:lnTo>
                  <a:cubicBezTo>
                    <a:pt x="426" y="0"/>
                    <a:pt x="447" y="8"/>
                    <a:pt x="455" y="25"/>
                  </a:cubicBezTo>
                  <a:lnTo>
                    <a:pt x="455" y="25"/>
                  </a:lnTo>
                  <a:cubicBezTo>
                    <a:pt x="457" y="30"/>
                    <a:pt x="458" y="34"/>
                    <a:pt x="458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1" name="Freeform 109">
              <a:extLst>
                <a:ext uri="{FF2B5EF4-FFF2-40B4-BE49-F238E27FC236}">
                  <a16:creationId xmlns:a16="http://schemas.microsoft.com/office/drawing/2014/main" id="{0D33B874-70D6-4D1C-95EC-1897DA50F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753" y="4024827"/>
              <a:ext cx="74616" cy="212737"/>
            </a:xfrm>
            <a:custGeom>
              <a:avLst/>
              <a:gdLst>
                <a:gd name="T0" fmla="*/ 124 w 171"/>
                <a:gd name="T1" fmla="*/ 488 h 490"/>
                <a:gd name="T2" fmla="*/ 124 w 171"/>
                <a:gd name="T3" fmla="*/ 488 h 490"/>
                <a:gd name="T4" fmla="*/ 97 w 171"/>
                <a:gd name="T5" fmla="*/ 462 h 490"/>
                <a:gd name="T6" fmla="*/ 4 w 171"/>
                <a:gd name="T7" fmla="*/ 46 h 490"/>
                <a:gd name="T8" fmla="*/ 4 w 171"/>
                <a:gd name="T9" fmla="*/ 46 h 490"/>
                <a:gd name="T10" fmla="*/ 30 w 171"/>
                <a:gd name="T11" fmla="*/ 4 h 490"/>
                <a:gd name="T12" fmla="*/ 30 w 171"/>
                <a:gd name="T13" fmla="*/ 4 h 490"/>
                <a:gd name="T14" fmla="*/ 72 w 171"/>
                <a:gd name="T15" fmla="*/ 30 h 490"/>
                <a:gd name="T16" fmla="*/ 165 w 171"/>
                <a:gd name="T17" fmla="*/ 447 h 490"/>
                <a:gd name="T18" fmla="*/ 165 w 171"/>
                <a:gd name="T19" fmla="*/ 447 h 490"/>
                <a:gd name="T20" fmla="*/ 139 w 171"/>
                <a:gd name="T21" fmla="*/ 488 h 490"/>
                <a:gd name="T22" fmla="*/ 139 w 171"/>
                <a:gd name="T23" fmla="*/ 488 h 490"/>
                <a:gd name="T24" fmla="*/ 124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124" y="488"/>
                  </a:moveTo>
                  <a:lnTo>
                    <a:pt x="124" y="488"/>
                  </a:lnTo>
                  <a:cubicBezTo>
                    <a:pt x="111" y="486"/>
                    <a:pt x="101" y="476"/>
                    <a:pt x="97" y="462"/>
                  </a:cubicBezTo>
                  <a:lnTo>
                    <a:pt x="4" y="46"/>
                  </a:lnTo>
                  <a:lnTo>
                    <a:pt x="4" y="46"/>
                  </a:lnTo>
                  <a:cubicBezTo>
                    <a:pt x="0" y="27"/>
                    <a:pt x="12" y="9"/>
                    <a:pt x="30" y="4"/>
                  </a:cubicBezTo>
                  <a:lnTo>
                    <a:pt x="30" y="4"/>
                  </a:lnTo>
                  <a:cubicBezTo>
                    <a:pt x="49" y="0"/>
                    <a:pt x="67" y="12"/>
                    <a:pt x="72" y="30"/>
                  </a:cubicBezTo>
                  <a:lnTo>
                    <a:pt x="165" y="447"/>
                  </a:lnTo>
                  <a:lnTo>
                    <a:pt x="165" y="447"/>
                  </a:lnTo>
                  <a:cubicBezTo>
                    <a:pt x="170" y="466"/>
                    <a:pt x="158" y="484"/>
                    <a:pt x="139" y="488"/>
                  </a:cubicBezTo>
                  <a:lnTo>
                    <a:pt x="139" y="488"/>
                  </a:lnTo>
                  <a:cubicBezTo>
                    <a:pt x="134" y="489"/>
                    <a:pt x="129" y="489"/>
                    <a:pt x="124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2" name="Freeform 110">
              <a:extLst>
                <a:ext uri="{FF2B5EF4-FFF2-40B4-BE49-F238E27FC236}">
                  <a16:creationId xmlns:a16="http://schemas.microsoft.com/office/drawing/2014/main" id="{B6BB7B0E-FE69-4C11-8E0A-B37B9DB3A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642" y="4074122"/>
              <a:ext cx="303360" cy="334080"/>
            </a:xfrm>
            <a:custGeom>
              <a:avLst/>
              <a:gdLst>
                <a:gd name="T0" fmla="*/ 104742 w 698"/>
                <a:gd name="T1" fmla="*/ 333644 h 767"/>
                <a:gd name="T2" fmla="*/ 104742 w 698"/>
                <a:gd name="T3" fmla="*/ 333644 h 767"/>
                <a:gd name="T4" fmla="*/ 1738 w 698"/>
                <a:gd name="T5" fmla="*/ 210379 h 767"/>
                <a:gd name="T6" fmla="*/ 1738 w 698"/>
                <a:gd name="T7" fmla="*/ 210379 h 767"/>
                <a:gd name="T8" fmla="*/ 96484 w 698"/>
                <a:gd name="T9" fmla="*/ 0 h 767"/>
                <a:gd name="T10" fmla="*/ 96484 w 698"/>
                <a:gd name="T11" fmla="*/ 0 h 767"/>
                <a:gd name="T12" fmla="*/ 104742 w 698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8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7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" name="Freeform 111">
              <a:extLst>
                <a:ext uri="{FF2B5EF4-FFF2-40B4-BE49-F238E27FC236}">
                  <a16:creationId xmlns:a16="http://schemas.microsoft.com/office/drawing/2014/main" id="{A7810385-0FF7-49C7-B4FF-3200F4559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273" y="4285192"/>
              <a:ext cx="60329" cy="215912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4 w 137"/>
                <a:gd name="T17" fmla="*/ 454 h 495"/>
                <a:gd name="T18" fmla="*/ 134 w 137"/>
                <a:gd name="T19" fmla="*/ 454 h 495"/>
                <a:gd name="T20" fmla="*/ 104 w 137"/>
                <a:gd name="T21" fmla="*/ 494 h 495"/>
                <a:gd name="T22" fmla="*/ 104 w 137"/>
                <a:gd name="T23" fmla="*/ 494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2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6" y="473"/>
                    <a:pt x="123" y="491"/>
                    <a:pt x="104" y="494"/>
                  </a:cubicBezTo>
                  <a:lnTo>
                    <a:pt x="104" y="494"/>
                  </a:lnTo>
                  <a:cubicBezTo>
                    <a:pt x="100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12">
              <a:extLst>
                <a:ext uri="{FF2B5EF4-FFF2-40B4-BE49-F238E27FC236}">
                  <a16:creationId xmlns:a16="http://schemas.microsoft.com/office/drawing/2014/main" id="{6915736C-38F4-41FB-9387-28B1538E3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361" y="4463881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30155 w 703"/>
                <a:gd name="T5" fmla="*/ 302914 h 783"/>
                <a:gd name="T6" fmla="*/ 230155 w 703"/>
                <a:gd name="T7" fmla="*/ 302914 h 783"/>
                <a:gd name="T8" fmla="*/ 0 w 703"/>
                <a:gd name="T9" fmla="*/ 309024 h 783"/>
                <a:gd name="T10" fmla="*/ 0 w 703"/>
                <a:gd name="T11" fmla="*/ 309024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6"/>
                    <a:pt x="530" y="694"/>
                  </a:cubicBezTo>
                  <a:cubicBezTo>
                    <a:pt x="357" y="782"/>
                    <a:pt x="0" y="708"/>
                    <a:pt x="0" y="708"/>
                  </a:cubicBezTo>
                  <a:cubicBezTo>
                    <a:pt x="0" y="708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Freeform 113">
              <a:extLst>
                <a:ext uri="{FF2B5EF4-FFF2-40B4-BE49-F238E27FC236}">
                  <a16:creationId xmlns:a16="http://schemas.microsoft.com/office/drawing/2014/main" id="{F1A993A3-64F7-47FE-9068-455D7C6B7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15" y="4553494"/>
              <a:ext cx="187336" cy="138121"/>
            </a:xfrm>
            <a:custGeom>
              <a:avLst/>
              <a:gdLst>
                <a:gd name="T0" fmla="*/ 427 w 430"/>
                <a:gd name="T1" fmla="*/ 33 h 319"/>
                <a:gd name="T2" fmla="*/ 427 w 430"/>
                <a:gd name="T3" fmla="*/ 33 h 319"/>
                <a:gd name="T4" fmla="*/ 412 w 430"/>
                <a:gd name="T5" fmla="*/ 68 h 319"/>
                <a:gd name="T6" fmla="*/ 59 w 430"/>
                <a:gd name="T7" fmla="*/ 307 h 319"/>
                <a:gd name="T8" fmla="*/ 59 w 430"/>
                <a:gd name="T9" fmla="*/ 307 h 319"/>
                <a:gd name="T10" fmla="*/ 11 w 430"/>
                <a:gd name="T11" fmla="*/ 298 h 319"/>
                <a:gd name="T12" fmla="*/ 11 w 430"/>
                <a:gd name="T13" fmla="*/ 298 h 319"/>
                <a:gd name="T14" fmla="*/ 20 w 430"/>
                <a:gd name="T15" fmla="*/ 250 h 319"/>
                <a:gd name="T16" fmla="*/ 373 w 430"/>
                <a:gd name="T17" fmla="*/ 10 h 319"/>
                <a:gd name="T18" fmla="*/ 373 w 430"/>
                <a:gd name="T19" fmla="*/ 10 h 319"/>
                <a:gd name="T20" fmla="*/ 421 w 430"/>
                <a:gd name="T21" fmla="*/ 20 h 319"/>
                <a:gd name="T22" fmla="*/ 421 w 430"/>
                <a:gd name="T23" fmla="*/ 20 h 319"/>
                <a:gd name="T24" fmla="*/ 427 w 430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9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8"/>
                    <a:pt x="22" y="314"/>
                    <a:pt x="11" y="298"/>
                  </a:cubicBezTo>
                  <a:lnTo>
                    <a:pt x="11" y="298"/>
                  </a:lnTo>
                  <a:cubicBezTo>
                    <a:pt x="0" y="282"/>
                    <a:pt x="4" y="260"/>
                    <a:pt x="20" y="250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8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14">
              <a:extLst>
                <a:ext uri="{FF2B5EF4-FFF2-40B4-BE49-F238E27FC236}">
                  <a16:creationId xmlns:a16="http://schemas.microsoft.com/office/drawing/2014/main" id="{1E8AA5F5-24E9-4914-893F-C18996D1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801" y="41605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1747 w 699"/>
                <a:gd name="T5" fmla="*/ 210379 h 767"/>
                <a:gd name="T6" fmla="*/ 1747 w 699"/>
                <a:gd name="T7" fmla="*/ 210379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7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8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" name="Freeform 115">
              <a:extLst>
                <a:ext uri="{FF2B5EF4-FFF2-40B4-BE49-F238E27FC236}">
                  <a16:creationId xmlns:a16="http://schemas.microsoft.com/office/drawing/2014/main" id="{26B34B94-A759-41A0-9ED0-B7A6E2398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295" y="4372509"/>
              <a:ext cx="58741" cy="214325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3 w 137"/>
                <a:gd name="T17" fmla="*/ 454 h 495"/>
                <a:gd name="T18" fmla="*/ 133 w 137"/>
                <a:gd name="T19" fmla="*/ 454 h 495"/>
                <a:gd name="T20" fmla="*/ 104 w 137"/>
                <a:gd name="T21" fmla="*/ 493 h 495"/>
                <a:gd name="T22" fmla="*/ 104 w 137"/>
                <a:gd name="T23" fmla="*/ 493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9" y="14"/>
                    <a:pt x="71" y="32"/>
                  </a:cubicBezTo>
                  <a:lnTo>
                    <a:pt x="133" y="454"/>
                  </a:lnTo>
                  <a:lnTo>
                    <a:pt x="133" y="454"/>
                  </a:lnTo>
                  <a:cubicBezTo>
                    <a:pt x="136" y="473"/>
                    <a:pt x="123" y="490"/>
                    <a:pt x="104" y="493"/>
                  </a:cubicBezTo>
                  <a:lnTo>
                    <a:pt x="104" y="493"/>
                  </a:lnTo>
                  <a:cubicBezTo>
                    <a:pt x="99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16">
              <a:extLst>
                <a:ext uri="{FF2B5EF4-FFF2-40B4-BE49-F238E27FC236}">
                  <a16:creationId xmlns:a16="http://schemas.microsoft.com/office/drawing/2014/main" id="{4958A6EE-0916-4F6B-8401-C29E99333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001" y="42373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2184 w 699"/>
                <a:gd name="T5" fmla="*/ 209943 h 767"/>
                <a:gd name="T6" fmla="*/ 2184 w 699"/>
                <a:gd name="T7" fmla="*/ 209943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5" y="482"/>
                  </a:cubicBezTo>
                  <a:cubicBezTo>
                    <a:pt x="0" y="289"/>
                    <a:pt x="222" y="0"/>
                    <a:pt x="222" y="0"/>
                  </a:cubicBezTo>
                  <a:cubicBezTo>
                    <a:pt x="222" y="0"/>
                    <a:pt x="698" y="640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" name="Freeform 117">
              <a:extLst>
                <a:ext uri="{FF2B5EF4-FFF2-40B4-BE49-F238E27FC236}">
                  <a16:creationId xmlns:a16="http://schemas.microsoft.com/office/drawing/2014/main" id="{C503356F-5A7D-4A31-97BA-5AE9189BA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545" y="4450301"/>
              <a:ext cx="58741" cy="215912"/>
            </a:xfrm>
            <a:custGeom>
              <a:avLst/>
              <a:gdLst>
                <a:gd name="T0" fmla="*/ 90 w 138"/>
                <a:gd name="T1" fmla="*/ 492 h 495"/>
                <a:gd name="T2" fmla="*/ 90 w 138"/>
                <a:gd name="T3" fmla="*/ 492 h 495"/>
                <a:gd name="T4" fmla="*/ 65 w 138"/>
                <a:gd name="T5" fmla="*/ 464 h 495"/>
                <a:gd name="T6" fmla="*/ 3 w 138"/>
                <a:gd name="T7" fmla="*/ 42 h 495"/>
                <a:gd name="T8" fmla="*/ 3 w 138"/>
                <a:gd name="T9" fmla="*/ 42 h 495"/>
                <a:gd name="T10" fmla="*/ 32 w 138"/>
                <a:gd name="T11" fmla="*/ 3 h 495"/>
                <a:gd name="T12" fmla="*/ 32 w 138"/>
                <a:gd name="T13" fmla="*/ 3 h 495"/>
                <a:gd name="T14" fmla="*/ 71 w 138"/>
                <a:gd name="T15" fmla="*/ 31 h 495"/>
                <a:gd name="T16" fmla="*/ 134 w 138"/>
                <a:gd name="T17" fmla="*/ 454 h 495"/>
                <a:gd name="T18" fmla="*/ 134 w 138"/>
                <a:gd name="T19" fmla="*/ 454 h 495"/>
                <a:gd name="T20" fmla="*/ 104 w 138"/>
                <a:gd name="T21" fmla="*/ 493 h 495"/>
                <a:gd name="T22" fmla="*/ 104 w 138"/>
                <a:gd name="T23" fmla="*/ 493 h 495"/>
                <a:gd name="T24" fmla="*/ 90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8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3"/>
                    <a:pt x="13" y="5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1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7" y="472"/>
                    <a:pt x="124" y="490"/>
                    <a:pt x="104" y="493"/>
                  </a:cubicBezTo>
                  <a:lnTo>
                    <a:pt x="104" y="493"/>
                  </a:lnTo>
                  <a:cubicBezTo>
                    <a:pt x="100" y="494"/>
                    <a:pt x="94" y="493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18">
              <a:extLst>
                <a:ext uri="{FF2B5EF4-FFF2-40B4-BE49-F238E27FC236}">
                  <a16:creationId xmlns:a16="http://schemas.microsoft.com/office/drawing/2014/main" id="{4C3FA257-8509-4E43-A299-4D4928790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281" y="4341000"/>
              <a:ext cx="299520" cy="332161"/>
            </a:xfrm>
            <a:custGeom>
              <a:avLst/>
              <a:gdLst>
                <a:gd name="T0" fmla="*/ 96367 w 690"/>
                <a:gd name="T1" fmla="*/ 331727 h 765"/>
                <a:gd name="T2" fmla="*/ 96367 w 690"/>
                <a:gd name="T3" fmla="*/ 331727 h 765"/>
                <a:gd name="T4" fmla="*/ 6511 w 690"/>
                <a:gd name="T5" fmla="*/ 198862 h 765"/>
                <a:gd name="T6" fmla="*/ 6511 w 690"/>
                <a:gd name="T7" fmla="*/ 198862 h 765"/>
                <a:gd name="T8" fmla="*/ 121544 w 690"/>
                <a:gd name="T9" fmla="*/ 0 h 765"/>
                <a:gd name="T10" fmla="*/ 121544 w 690"/>
                <a:gd name="T11" fmla="*/ 0 h 765"/>
                <a:gd name="T12" fmla="*/ 96367 w 690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0" h="765">
                  <a:moveTo>
                    <a:pt x="222" y="764"/>
                  </a:moveTo>
                  <a:lnTo>
                    <a:pt x="222" y="764"/>
                  </a:lnTo>
                  <a:cubicBezTo>
                    <a:pt x="222" y="764"/>
                    <a:pt x="0" y="651"/>
                    <a:pt x="15" y="458"/>
                  </a:cubicBezTo>
                  <a:cubicBezTo>
                    <a:pt x="30" y="265"/>
                    <a:pt x="280" y="0"/>
                    <a:pt x="280" y="0"/>
                  </a:cubicBezTo>
                  <a:cubicBezTo>
                    <a:pt x="280" y="0"/>
                    <a:pt x="689" y="685"/>
                    <a:pt x="222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1" name="Freeform 119">
              <a:extLst>
                <a:ext uri="{FF2B5EF4-FFF2-40B4-BE49-F238E27FC236}">
                  <a16:creationId xmlns:a16="http://schemas.microsoft.com/office/drawing/2014/main" id="{B3A9BD65-F242-4EB1-9ECE-A78BFF5E9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78" y="4551907"/>
              <a:ext cx="41277" cy="217499"/>
            </a:xfrm>
            <a:custGeom>
              <a:avLst/>
              <a:gdLst>
                <a:gd name="T0" fmla="*/ 42 w 91"/>
                <a:gd name="T1" fmla="*/ 494 h 497"/>
                <a:gd name="T2" fmla="*/ 42 w 91"/>
                <a:gd name="T3" fmla="*/ 494 h 497"/>
                <a:gd name="T4" fmla="*/ 20 w 91"/>
                <a:gd name="T5" fmla="*/ 463 h 497"/>
                <a:gd name="T6" fmla="*/ 0 w 91"/>
                <a:gd name="T7" fmla="*/ 37 h 497"/>
                <a:gd name="T8" fmla="*/ 0 w 91"/>
                <a:gd name="T9" fmla="*/ 37 h 497"/>
                <a:gd name="T10" fmla="*/ 33 w 91"/>
                <a:gd name="T11" fmla="*/ 1 h 497"/>
                <a:gd name="T12" fmla="*/ 33 w 91"/>
                <a:gd name="T13" fmla="*/ 1 h 497"/>
                <a:gd name="T14" fmla="*/ 70 w 91"/>
                <a:gd name="T15" fmla="*/ 34 h 497"/>
                <a:gd name="T16" fmla="*/ 89 w 91"/>
                <a:gd name="T17" fmla="*/ 460 h 497"/>
                <a:gd name="T18" fmla="*/ 89 w 91"/>
                <a:gd name="T19" fmla="*/ 460 h 497"/>
                <a:gd name="T20" fmla="*/ 56 w 91"/>
                <a:gd name="T21" fmla="*/ 496 h 497"/>
                <a:gd name="T22" fmla="*/ 56 w 91"/>
                <a:gd name="T23" fmla="*/ 496 h 497"/>
                <a:gd name="T24" fmla="*/ 42 w 91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497">
                  <a:moveTo>
                    <a:pt x="42" y="494"/>
                  </a:moveTo>
                  <a:lnTo>
                    <a:pt x="42" y="494"/>
                  </a:lnTo>
                  <a:cubicBezTo>
                    <a:pt x="30" y="488"/>
                    <a:pt x="21" y="477"/>
                    <a:pt x="20" y="463"/>
                  </a:cubicBezTo>
                  <a:lnTo>
                    <a:pt x="0" y="37"/>
                  </a:lnTo>
                  <a:lnTo>
                    <a:pt x="0" y="37"/>
                  </a:lnTo>
                  <a:cubicBezTo>
                    <a:pt x="0" y="18"/>
                    <a:pt x="15" y="2"/>
                    <a:pt x="33" y="1"/>
                  </a:cubicBezTo>
                  <a:lnTo>
                    <a:pt x="33" y="1"/>
                  </a:lnTo>
                  <a:cubicBezTo>
                    <a:pt x="53" y="0"/>
                    <a:pt x="69" y="14"/>
                    <a:pt x="70" y="34"/>
                  </a:cubicBezTo>
                  <a:lnTo>
                    <a:pt x="89" y="460"/>
                  </a:lnTo>
                  <a:lnTo>
                    <a:pt x="89" y="460"/>
                  </a:lnTo>
                  <a:cubicBezTo>
                    <a:pt x="90" y="479"/>
                    <a:pt x="76" y="495"/>
                    <a:pt x="56" y="496"/>
                  </a:cubicBezTo>
                  <a:lnTo>
                    <a:pt x="56" y="496"/>
                  </a:lnTo>
                  <a:cubicBezTo>
                    <a:pt x="52" y="496"/>
                    <a:pt x="46" y="496"/>
                    <a:pt x="42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20">
              <a:extLst>
                <a:ext uri="{FF2B5EF4-FFF2-40B4-BE49-F238E27FC236}">
                  <a16:creationId xmlns:a16="http://schemas.microsoft.com/office/drawing/2014/main" id="{95CC427D-7C55-4DDC-99B4-B5C6C13D0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641" y="4546442"/>
              <a:ext cx="305279" cy="341760"/>
            </a:xfrm>
            <a:custGeom>
              <a:avLst/>
              <a:gdLst>
                <a:gd name="T0" fmla="*/ 296582 w 702"/>
                <a:gd name="T1" fmla="*/ 156258 h 783"/>
                <a:gd name="T2" fmla="*/ 296582 w 702"/>
                <a:gd name="T3" fmla="*/ 156258 h 783"/>
                <a:gd name="T4" fmla="*/ 230046 w 702"/>
                <a:gd name="T5" fmla="*/ 302914 h 783"/>
                <a:gd name="T6" fmla="*/ 230046 w 702"/>
                <a:gd name="T7" fmla="*/ 302914 h 783"/>
                <a:gd name="T8" fmla="*/ 0 w 702"/>
                <a:gd name="T9" fmla="*/ 308588 h 783"/>
                <a:gd name="T10" fmla="*/ 0 w 702"/>
                <a:gd name="T11" fmla="*/ 308588 h 783"/>
                <a:gd name="T12" fmla="*/ 296582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682" y="358"/>
                  </a:moveTo>
                  <a:lnTo>
                    <a:pt x="682" y="358"/>
                  </a:lnTo>
                  <a:cubicBezTo>
                    <a:pt x="682" y="358"/>
                    <a:pt x="701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" name="Freeform 121">
              <a:extLst>
                <a:ext uri="{FF2B5EF4-FFF2-40B4-BE49-F238E27FC236}">
                  <a16:creationId xmlns:a16="http://schemas.microsoft.com/office/drawing/2014/main" id="{26333DCF-4566-41E1-8338-E669A9B83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189" y="4639224"/>
              <a:ext cx="188924" cy="138121"/>
            </a:xfrm>
            <a:custGeom>
              <a:avLst/>
              <a:gdLst>
                <a:gd name="T0" fmla="*/ 427 w 430"/>
                <a:gd name="T1" fmla="*/ 33 h 318"/>
                <a:gd name="T2" fmla="*/ 427 w 430"/>
                <a:gd name="T3" fmla="*/ 33 h 318"/>
                <a:gd name="T4" fmla="*/ 412 w 430"/>
                <a:gd name="T5" fmla="*/ 67 h 318"/>
                <a:gd name="T6" fmla="*/ 59 w 430"/>
                <a:gd name="T7" fmla="*/ 307 h 318"/>
                <a:gd name="T8" fmla="*/ 59 w 430"/>
                <a:gd name="T9" fmla="*/ 307 h 318"/>
                <a:gd name="T10" fmla="*/ 11 w 430"/>
                <a:gd name="T11" fmla="*/ 297 h 318"/>
                <a:gd name="T12" fmla="*/ 11 w 430"/>
                <a:gd name="T13" fmla="*/ 297 h 318"/>
                <a:gd name="T14" fmla="*/ 20 w 430"/>
                <a:gd name="T15" fmla="*/ 249 h 318"/>
                <a:gd name="T16" fmla="*/ 373 w 430"/>
                <a:gd name="T17" fmla="*/ 10 h 318"/>
                <a:gd name="T18" fmla="*/ 373 w 430"/>
                <a:gd name="T19" fmla="*/ 10 h 318"/>
                <a:gd name="T20" fmla="*/ 421 w 430"/>
                <a:gd name="T21" fmla="*/ 20 h 318"/>
                <a:gd name="T22" fmla="*/ 421 w 430"/>
                <a:gd name="T23" fmla="*/ 20 h 318"/>
                <a:gd name="T24" fmla="*/ 427 w 430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8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7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3" y="317"/>
                    <a:pt x="21" y="313"/>
                    <a:pt x="11" y="297"/>
                  </a:cubicBezTo>
                  <a:lnTo>
                    <a:pt x="11" y="297"/>
                  </a:lnTo>
                  <a:cubicBezTo>
                    <a:pt x="0" y="282"/>
                    <a:pt x="4" y="261"/>
                    <a:pt x="20" y="249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0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122">
              <a:extLst>
                <a:ext uri="{FF2B5EF4-FFF2-40B4-BE49-F238E27FC236}">
                  <a16:creationId xmlns:a16="http://schemas.microsoft.com/office/drawing/2014/main" id="{73055F22-4615-4F83-8EB8-D1F6826A3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241" y="4646282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29721 w 703"/>
                <a:gd name="T5" fmla="*/ 302914 h 783"/>
                <a:gd name="T6" fmla="*/ 229721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" name="Freeform 123">
              <a:extLst>
                <a:ext uri="{FF2B5EF4-FFF2-40B4-BE49-F238E27FC236}">
                  <a16:creationId xmlns:a16="http://schemas.microsoft.com/office/drawing/2014/main" id="{DBA60C8C-DEFA-4135-B439-0ACB9CA82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913" y="4736067"/>
              <a:ext cx="187336" cy="141295"/>
            </a:xfrm>
            <a:custGeom>
              <a:avLst/>
              <a:gdLst>
                <a:gd name="T0" fmla="*/ 427 w 429"/>
                <a:gd name="T1" fmla="*/ 34 h 320"/>
                <a:gd name="T2" fmla="*/ 427 w 429"/>
                <a:gd name="T3" fmla="*/ 34 h 320"/>
                <a:gd name="T4" fmla="*/ 412 w 429"/>
                <a:gd name="T5" fmla="*/ 68 h 320"/>
                <a:gd name="T6" fmla="*/ 59 w 429"/>
                <a:gd name="T7" fmla="*/ 308 h 320"/>
                <a:gd name="T8" fmla="*/ 59 w 429"/>
                <a:gd name="T9" fmla="*/ 308 h 320"/>
                <a:gd name="T10" fmla="*/ 11 w 429"/>
                <a:gd name="T11" fmla="*/ 299 h 320"/>
                <a:gd name="T12" fmla="*/ 11 w 429"/>
                <a:gd name="T13" fmla="*/ 299 h 320"/>
                <a:gd name="T14" fmla="*/ 20 w 429"/>
                <a:gd name="T15" fmla="*/ 251 h 320"/>
                <a:gd name="T16" fmla="*/ 373 w 429"/>
                <a:gd name="T17" fmla="*/ 11 h 320"/>
                <a:gd name="T18" fmla="*/ 373 w 429"/>
                <a:gd name="T19" fmla="*/ 11 h 320"/>
                <a:gd name="T20" fmla="*/ 421 w 429"/>
                <a:gd name="T21" fmla="*/ 20 h 320"/>
                <a:gd name="T22" fmla="*/ 421 w 429"/>
                <a:gd name="T23" fmla="*/ 20 h 320"/>
                <a:gd name="T24" fmla="*/ 427 w 429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20">
                  <a:moveTo>
                    <a:pt x="427" y="34"/>
                  </a:moveTo>
                  <a:lnTo>
                    <a:pt x="427" y="34"/>
                  </a:lnTo>
                  <a:cubicBezTo>
                    <a:pt x="428" y="47"/>
                    <a:pt x="423" y="60"/>
                    <a:pt x="412" y="68"/>
                  </a:cubicBezTo>
                  <a:lnTo>
                    <a:pt x="59" y="308"/>
                  </a:lnTo>
                  <a:lnTo>
                    <a:pt x="59" y="308"/>
                  </a:lnTo>
                  <a:cubicBezTo>
                    <a:pt x="43" y="319"/>
                    <a:pt x="21" y="314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8" y="0"/>
                    <a:pt x="410" y="5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6" name="Freeform 124">
              <a:extLst>
                <a:ext uri="{FF2B5EF4-FFF2-40B4-BE49-F238E27FC236}">
                  <a16:creationId xmlns:a16="http://schemas.microsoft.com/office/drawing/2014/main" id="{EA112187-842D-48CE-9270-41FCF1A84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936" y="4153422"/>
              <a:ext cx="2476648" cy="974779"/>
            </a:xfrm>
            <a:custGeom>
              <a:avLst/>
              <a:gdLst>
                <a:gd name="T0" fmla="*/ 65 w 5689"/>
                <a:gd name="T1" fmla="*/ 2237 h 2238"/>
                <a:gd name="T2" fmla="*/ 65 w 5689"/>
                <a:gd name="T3" fmla="*/ 2237 h 2238"/>
                <a:gd name="T4" fmla="*/ 120 w 5689"/>
                <a:gd name="T5" fmla="*/ 2197 h 2238"/>
                <a:gd name="T6" fmla="*/ 120 w 5689"/>
                <a:gd name="T7" fmla="*/ 2197 h 2238"/>
                <a:gd name="T8" fmla="*/ 468 w 5689"/>
                <a:gd name="T9" fmla="*/ 1800 h 2238"/>
                <a:gd name="T10" fmla="*/ 468 w 5689"/>
                <a:gd name="T11" fmla="*/ 1800 h 2238"/>
                <a:gd name="T12" fmla="*/ 2185 w 5689"/>
                <a:gd name="T13" fmla="*/ 1179 h 2238"/>
                <a:gd name="T14" fmla="*/ 2185 w 5689"/>
                <a:gd name="T15" fmla="*/ 1179 h 2238"/>
                <a:gd name="T16" fmla="*/ 5649 w 5689"/>
                <a:gd name="T17" fmla="*/ 118 h 2238"/>
                <a:gd name="T18" fmla="*/ 5649 w 5689"/>
                <a:gd name="T19" fmla="*/ 118 h 2238"/>
                <a:gd name="T20" fmla="*/ 5673 w 5689"/>
                <a:gd name="T21" fmla="*/ 39 h 2238"/>
                <a:gd name="T22" fmla="*/ 5673 w 5689"/>
                <a:gd name="T23" fmla="*/ 39 h 2238"/>
                <a:gd name="T24" fmla="*/ 5595 w 5689"/>
                <a:gd name="T25" fmla="*/ 15 h 2238"/>
                <a:gd name="T26" fmla="*/ 5595 w 5689"/>
                <a:gd name="T27" fmla="*/ 15 h 2238"/>
                <a:gd name="T28" fmla="*/ 2167 w 5689"/>
                <a:gd name="T29" fmla="*/ 1065 h 2238"/>
                <a:gd name="T30" fmla="*/ 2167 w 5689"/>
                <a:gd name="T31" fmla="*/ 1065 h 2238"/>
                <a:gd name="T32" fmla="*/ 10 w 5689"/>
                <a:gd name="T33" fmla="*/ 2161 h 2238"/>
                <a:gd name="T34" fmla="*/ 10 w 5689"/>
                <a:gd name="T35" fmla="*/ 2161 h 2238"/>
                <a:gd name="T36" fmla="*/ 47 w 5689"/>
                <a:gd name="T37" fmla="*/ 2234 h 2238"/>
                <a:gd name="T38" fmla="*/ 47 w 5689"/>
                <a:gd name="T39" fmla="*/ 2234 h 2238"/>
                <a:gd name="T40" fmla="*/ 65 w 5689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89" h="2238">
                  <a:moveTo>
                    <a:pt x="65" y="2237"/>
                  </a:moveTo>
                  <a:lnTo>
                    <a:pt x="65" y="2237"/>
                  </a:lnTo>
                  <a:cubicBezTo>
                    <a:pt x="89" y="2237"/>
                    <a:pt x="112" y="2221"/>
                    <a:pt x="120" y="2197"/>
                  </a:cubicBezTo>
                  <a:lnTo>
                    <a:pt x="120" y="2197"/>
                  </a:lnTo>
                  <a:cubicBezTo>
                    <a:pt x="120" y="2195"/>
                    <a:pt x="185" y="2014"/>
                    <a:pt x="468" y="1800"/>
                  </a:cubicBezTo>
                  <a:lnTo>
                    <a:pt x="468" y="1800"/>
                  </a:lnTo>
                  <a:cubicBezTo>
                    <a:pt x="732" y="1600"/>
                    <a:pt x="1245" y="1331"/>
                    <a:pt x="2185" y="1179"/>
                  </a:cubicBezTo>
                  <a:lnTo>
                    <a:pt x="2185" y="1179"/>
                  </a:lnTo>
                  <a:cubicBezTo>
                    <a:pt x="4250" y="848"/>
                    <a:pt x="5636" y="124"/>
                    <a:pt x="5649" y="118"/>
                  </a:cubicBezTo>
                  <a:lnTo>
                    <a:pt x="5649" y="118"/>
                  </a:lnTo>
                  <a:cubicBezTo>
                    <a:pt x="5677" y="102"/>
                    <a:pt x="5688" y="68"/>
                    <a:pt x="5673" y="39"/>
                  </a:cubicBezTo>
                  <a:lnTo>
                    <a:pt x="5673" y="39"/>
                  </a:lnTo>
                  <a:cubicBezTo>
                    <a:pt x="5658" y="11"/>
                    <a:pt x="5623" y="0"/>
                    <a:pt x="5595" y="15"/>
                  </a:cubicBezTo>
                  <a:lnTo>
                    <a:pt x="5595" y="15"/>
                  </a:lnTo>
                  <a:cubicBezTo>
                    <a:pt x="5581" y="22"/>
                    <a:pt x="4212" y="737"/>
                    <a:pt x="2167" y="1065"/>
                  </a:cubicBezTo>
                  <a:lnTo>
                    <a:pt x="2167" y="1065"/>
                  </a:lnTo>
                  <a:cubicBezTo>
                    <a:pt x="291" y="1367"/>
                    <a:pt x="20" y="2128"/>
                    <a:pt x="10" y="2161"/>
                  </a:cubicBezTo>
                  <a:lnTo>
                    <a:pt x="10" y="2161"/>
                  </a:lnTo>
                  <a:cubicBezTo>
                    <a:pt x="0" y="2191"/>
                    <a:pt x="17" y="2224"/>
                    <a:pt x="47" y="2234"/>
                  </a:cubicBezTo>
                  <a:lnTo>
                    <a:pt x="47" y="2234"/>
                  </a:lnTo>
                  <a:cubicBezTo>
                    <a:pt x="53" y="2235"/>
                    <a:pt x="59" y="2237"/>
                    <a:pt x="65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7" name="Freeform 125">
              <a:extLst>
                <a:ext uri="{FF2B5EF4-FFF2-40B4-BE49-F238E27FC236}">
                  <a16:creationId xmlns:a16="http://schemas.microsoft.com/office/drawing/2014/main" id="{493D8619-7AF6-43E3-BF03-107388BBF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042" y="3981962"/>
              <a:ext cx="334080" cy="318720"/>
            </a:xfrm>
            <a:custGeom>
              <a:avLst/>
              <a:gdLst>
                <a:gd name="T0" fmla="*/ 175740 w 768"/>
                <a:gd name="T1" fmla="*/ 318285 h 732"/>
                <a:gd name="T2" fmla="*/ 175740 w 768"/>
                <a:gd name="T3" fmla="*/ 318285 h 732"/>
                <a:gd name="T4" fmla="*/ 308415 w 768"/>
                <a:gd name="T5" fmla="*/ 228155 h 732"/>
                <a:gd name="T6" fmla="*/ 308415 w 768"/>
                <a:gd name="T7" fmla="*/ 228155 h 732"/>
                <a:gd name="T8" fmla="*/ 275355 w 768"/>
                <a:gd name="T9" fmla="*/ 0 h 732"/>
                <a:gd name="T10" fmla="*/ 275355 w 768"/>
                <a:gd name="T11" fmla="*/ 0 h 732"/>
                <a:gd name="T12" fmla="*/ 175740 w 768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8" h="732">
                  <a:moveTo>
                    <a:pt x="404" y="731"/>
                  </a:moveTo>
                  <a:lnTo>
                    <a:pt x="404" y="731"/>
                  </a:lnTo>
                  <a:cubicBezTo>
                    <a:pt x="404" y="731"/>
                    <a:pt x="651" y="708"/>
                    <a:pt x="709" y="524"/>
                  </a:cubicBezTo>
                  <a:cubicBezTo>
                    <a:pt x="767" y="339"/>
                    <a:pt x="633" y="0"/>
                    <a:pt x="633" y="0"/>
                  </a:cubicBezTo>
                  <a:cubicBezTo>
                    <a:pt x="633" y="0"/>
                    <a:pt x="0" y="484"/>
                    <a:pt x="404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" name="Freeform 126">
              <a:extLst>
                <a:ext uri="{FF2B5EF4-FFF2-40B4-BE49-F238E27FC236}">
                  <a16:creationId xmlns:a16="http://schemas.microsoft.com/office/drawing/2014/main" id="{700E055A-B615-4A86-95B8-8290C45DC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254" y="4185173"/>
              <a:ext cx="111132" cy="201624"/>
            </a:xfrm>
            <a:custGeom>
              <a:avLst/>
              <a:gdLst>
                <a:gd name="T0" fmla="*/ 39 w 256"/>
                <a:gd name="T1" fmla="*/ 463 h 464"/>
                <a:gd name="T2" fmla="*/ 39 w 256"/>
                <a:gd name="T3" fmla="*/ 463 h 464"/>
                <a:gd name="T4" fmla="*/ 71 w 256"/>
                <a:gd name="T5" fmla="*/ 443 h 464"/>
                <a:gd name="T6" fmla="*/ 247 w 256"/>
                <a:gd name="T7" fmla="*/ 54 h 464"/>
                <a:gd name="T8" fmla="*/ 247 w 256"/>
                <a:gd name="T9" fmla="*/ 54 h 464"/>
                <a:gd name="T10" fmla="*/ 230 w 256"/>
                <a:gd name="T11" fmla="*/ 8 h 464"/>
                <a:gd name="T12" fmla="*/ 230 w 256"/>
                <a:gd name="T13" fmla="*/ 8 h 464"/>
                <a:gd name="T14" fmla="*/ 184 w 256"/>
                <a:gd name="T15" fmla="*/ 26 h 464"/>
                <a:gd name="T16" fmla="*/ 8 w 256"/>
                <a:gd name="T17" fmla="*/ 414 h 464"/>
                <a:gd name="T18" fmla="*/ 8 w 256"/>
                <a:gd name="T19" fmla="*/ 414 h 464"/>
                <a:gd name="T20" fmla="*/ 25 w 256"/>
                <a:gd name="T21" fmla="*/ 460 h 464"/>
                <a:gd name="T22" fmla="*/ 25 w 256"/>
                <a:gd name="T23" fmla="*/ 460 h 464"/>
                <a:gd name="T24" fmla="*/ 39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39" y="463"/>
                  </a:moveTo>
                  <a:lnTo>
                    <a:pt x="39" y="463"/>
                  </a:lnTo>
                  <a:cubicBezTo>
                    <a:pt x="53" y="463"/>
                    <a:pt x="65" y="455"/>
                    <a:pt x="71" y="443"/>
                  </a:cubicBezTo>
                  <a:lnTo>
                    <a:pt x="247" y="54"/>
                  </a:lnTo>
                  <a:lnTo>
                    <a:pt x="247" y="54"/>
                  </a:lnTo>
                  <a:cubicBezTo>
                    <a:pt x="255" y="37"/>
                    <a:pt x="247" y="16"/>
                    <a:pt x="230" y="8"/>
                  </a:cubicBezTo>
                  <a:lnTo>
                    <a:pt x="230" y="8"/>
                  </a:lnTo>
                  <a:cubicBezTo>
                    <a:pt x="213" y="0"/>
                    <a:pt x="192" y="8"/>
                    <a:pt x="184" y="26"/>
                  </a:cubicBezTo>
                  <a:lnTo>
                    <a:pt x="8" y="414"/>
                  </a:lnTo>
                  <a:lnTo>
                    <a:pt x="8" y="414"/>
                  </a:lnTo>
                  <a:cubicBezTo>
                    <a:pt x="0" y="432"/>
                    <a:pt x="8" y="452"/>
                    <a:pt x="25" y="460"/>
                  </a:cubicBezTo>
                  <a:lnTo>
                    <a:pt x="25" y="460"/>
                  </a:lnTo>
                  <a:cubicBezTo>
                    <a:pt x="30" y="462"/>
                    <a:pt x="35" y="463"/>
                    <a:pt x="39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9" name="Freeform 127">
              <a:extLst>
                <a:ext uri="{FF2B5EF4-FFF2-40B4-BE49-F238E27FC236}">
                  <a16:creationId xmlns:a16="http://schemas.microsoft.com/office/drawing/2014/main" id="{BC059A5C-6A12-4DB5-B525-064F8367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401" y="4339082"/>
              <a:ext cx="305279" cy="341760"/>
            </a:xfrm>
            <a:custGeom>
              <a:avLst/>
              <a:gdLst>
                <a:gd name="T0" fmla="*/ 8697 w 702"/>
                <a:gd name="T1" fmla="*/ 155822 h 783"/>
                <a:gd name="T2" fmla="*/ 8697 w 702"/>
                <a:gd name="T3" fmla="*/ 155822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0" name="Freeform 128">
              <a:extLst>
                <a:ext uri="{FF2B5EF4-FFF2-40B4-BE49-F238E27FC236}">
                  <a16:creationId xmlns:a16="http://schemas.microsoft.com/office/drawing/2014/main" id="{7FC8481C-84C8-428D-ADBD-55019FE7F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856" y="4429662"/>
              <a:ext cx="187336" cy="139708"/>
            </a:xfrm>
            <a:custGeom>
              <a:avLst/>
              <a:gdLst>
                <a:gd name="T0" fmla="*/ 2 w 428"/>
                <a:gd name="T1" fmla="*/ 34 h 320"/>
                <a:gd name="T2" fmla="*/ 2 w 428"/>
                <a:gd name="T3" fmla="*/ 34 h 320"/>
                <a:gd name="T4" fmla="*/ 16 w 428"/>
                <a:gd name="T5" fmla="*/ 68 h 320"/>
                <a:gd name="T6" fmla="*/ 368 w 428"/>
                <a:gd name="T7" fmla="*/ 307 h 320"/>
                <a:gd name="T8" fmla="*/ 368 w 428"/>
                <a:gd name="T9" fmla="*/ 307 h 320"/>
                <a:gd name="T10" fmla="*/ 416 w 428"/>
                <a:gd name="T11" fmla="*/ 299 h 320"/>
                <a:gd name="T12" fmla="*/ 416 w 428"/>
                <a:gd name="T13" fmla="*/ 299 h 320"/>
                <a:gd name="T14" fmla="*/ 407 w 428"/>
                <a:gd name="T15" fmla="*/ 251 h 320"/>
                <a:gd name="T16" fmla="*/ 56 w 428"/>
                <a:gd name="T17" fmla="*/ 11 h 320"/>
                <a:gd name="T18" fmla="*/ 56 w 428"/>
                <a:gd name="T19" fmla="*/ 11 h 320"/>
                <a:gd name="T20" fmla="*/ 8 w 428"/>
                <a:gd name="T21" fmla="*/ 20 h 320"/>
                <a:gd name="T22" fmla="*/ 8 w 428"/>
                <a:gd name="T23" fmla="*/ 20 h 320"/>
                <a:gd name="T24" fmla="*/ 2 w 428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6" y="68"/>
                  </a:cubicBezTo>
                  <a:lnTo>
                    <a:pt x="368" y="307"/>
                  </a:lnTo>
                  <a:lnTo>
                    <a:pt x="368" y="307"/>
                  </a:lnTo>
                  <a:cubicBezTo>
                    <a:pt x="384" y="319"/>
                    <a:pt x="406" y="315"/>
                    <a:pt x="416" y="299"/>
                  </a:cubicBezTo>
                  <a:lnTo>
                    <a:pt x="416" y="299"/>
                  </a:lnTo>
                  <a:cubicBezTo>
                    <a:pt x="427" y="283"/>
                    <a:pt x="423" y="261"/>
                    <a:pt x="407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4"/>
                    <a:pt x="8" y="20"/>
                  </a:cubicBezTo>
                  <a:lnTo>
                    <a:pt x="8" y="20"/>
                  </a:lnTo>
                  <a:cubicBezTo>
                    <a:pt x="4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1" name="Freeform 129">
              <a:extLst>
                <a:ext uri="{FF2B5EF4-FFF2-40B4-BE49-F238E27FC236}">
                  <a16:creationId xmlns:a16="http://schemas.microsoft.com/office/drawing/2014/main" id="{15073FFD-FEB7-4CA1-9FED-A4D6BFDBE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442" y="4170121"/>
              <a:ext cx="316799" cy="335999"/>
            </a:xfrm>
            <a:custGeom>
              <a:avLst/>
              <a:gdLst>
                <a:gd name="T0" fmla="*/ 0 w 728"/>
                <a:gd name="T1" fmla="*/ 174093 h 772"/>
                <a:gd name="T2" fmla="*/ 0 w 728"/>
                <a:gd name="T3" fmla="*/ 174093 h 772"/>
                <a:gd name="T4" fmla="*/ 87468 w 728"/>
                <a:gd name="T5" fmla="*/ 309015 h 772"/>
                <a:gd name="T6" fmla="*/ 87468 w 728"/>
                <a:gd name="T7" fmla="*/ 309015 h 772"/>
                <a:gd name="T8" fmla="*/ 316364 w 728"/>
                <a:gd name="T9" fmla="*/ 280725 h 772"/>
                <a:gd name="T10" fmla="*/ 316364 w 728"/>
                <a:gd name="T11" fmla="*/ 280725 h 772"/>
                <a:gd name="T12" fmla="*/ 0 w 728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8" h="772">
                  <a:moveTo>
                    <a:pt x="0" y="400"/>
                  </a:moveTo>
                  <a:lnTo>
                    <a:pt x="0" y="400"/>
                  </a:lnTo>
                  <a:cubicBezTo>
                    <a:pt x="0" y="400"/>
                    <a:pt x="17" y="648"/>
                    <a:pt x="201" y="710"/>
                  </a:cubicBezTo>
                  <a:cubicBezTo>
                    <a:pt x="385" y="771"/>
                    <a:pt x="727" y="645"/>
                    <a:pt x="727" y="645"/>
                  </a:cubicBezTo>
                  <a:cubicBezTo>
                    <a:pt x="727" y="645"/>
                    <a:pt x="255" y="0"/>
                    <a:pt x="0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2" name="Freeform 130">
              <a:extLst>
                <a:ext uri="{FF2B5EF4-FFF2-40B4-BE49-F238E27FC236}">
                  <a16:creationId xmlns:a16="http://schemas.microsoft.com/office/drawing/2014/main" id="{1EF5CF3E-CADE-4C89-A181-27916F3D2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580" y="4289954"/>
              <a:ext cx="200037" cy="114306"/>
            </a:xfrm>
            <a:custGeom>
              <a:avLst/>
              <a:gdLst>
                <a:gd name="T0" fmla="*/ 0 w 460"/>
                <a:gd name="T1" fmla="*/ 39 h 264"/>
                <a:gd name="T2" fmla="*/ 0 w 460"/>
                <a:gd name="T3" fmla="*/ 39 h 264"/>
                <a:gd name="T4" fmla="*/ 19 w 460"/>
                <a:gd name="T5" fmla="*/ 71 h 264"/>
                <a:gd name="T6" fmla="*/ 405 w 460"/>
                <a:gd name="T7" fmla="*/ 255 h 264"/>
                <a:gd name="T8" fmla="*/ 405 w 460"/>
                <a:gd name="T9" fmla="*/ 255 h 264"/>
                <a:gd name="T10" fmla="*/ 451 w 460"/>
                <a:gd name="T11" fmla="*/ 239 h 264"/>
                <a:gd name="T12" fmla="*/ 451 w 460"/>
                <a:gd name="T13" fmla="*/ 239 h 264"/>
                <a:gd name="T14" fmla="*/ 435 w 460"/>
                <a:gd name="T15" fmla="*/ 192 h 264"/>
                <a:gd name="T16" fmla="*/ 49 w 460"/>
                <a:gd name="T17" fmla="*/ 9 h 264"/>
                <a:gd name="T18" fmla="*/ 49 w 460"/>
                <a:gd name="T19" fmla="*/ 9 h 264"/>
                <a:gd name="T20" fmla="*/ 4 w 460"/>
                <a:gd name="T21" fmla="*/ 25 h 264"/>
                <a:gd name="T22" fmla="*/ 4 w 460"/>
                <a:gd name="T23" fmla="*/ 25 h 264"/>
                <a:gd name="T24" fmla="*/ 0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0" y="39"/>
                  </a:moveTo>
                  <a:lnTo>
                    <a:pt x="0" y="39"/>
                  </a:lnTo>
                  <a:cubicBezTo>
                    <a:pt x="0" y="52"/>
                    <a:pt x="7" y="65"/>
                    <a:pt x="19" y="71"/>
                  </a:cubicBezTo>
                  <a:lnTo>
                    <a:pt x="405" y="255"/>
                  </a:lnTo>
                  <a:lnTo>
                    <a:pt x="405" y="255"/>
                  </a:lnTo>
                  <a:cubicBezTo>
                    <a:pt x="422" y="263"/>
                    <a:pt x="442" y="256"/>
                    <a:pt x="451" y="239"/>
                  </a:cubicBezTo>
                  <a:lnTo>
                    <a:pt x="451" y="239"/>
                  </a:lnTo>
                  <a:cubicBezTo>
                    <a:pt x="459" y="222"/>
                    <a:pt x="452" y="201"/>
                    <a:pt x="435" y="192"/>
                  </a:cubicBezTo>
                  <a:lnTo>
                    <a:pt x="49" y="9"/>
                  </a:lnTo>
                  <a:lnTo>
                    <a:pt x="49" y="9"/>
                  </a:lnTo>
                  <a:cubicBezTo>
                    <a:pt x="32" y="0"/>
                    <a:pt x="12" y="8"/>
                    <a:pt x="4" y="25"/>
                  </a:cubicBezTo>
                  <a:lnTo>
                    <a:pt x="4" y="25"/>
                  </a:lnTo>
                  <a:cubicBezTo>
                    <a:pt x="1" y="30"/>
                    <a:pt x="0" y="34"/>
                    <a:pt x="0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3" name="Freeform 131">
              <a:extLst>
                <a:ext uri="{FF2B5EF4-FFF2-40B4-BE49-F238E27FC236}">
                  <a16:creationId xmlns:a16="http://schemas.microsoft.com/office/drawing/2014/main" id="{EF5B76F4-59F3-457F-8DA6-367FCB4A1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4062" y="4024827"/>
              <a:ext cx="74616" cy="212737"/>
            </a:xfrm>
            <a:custGeom>
              <a:avLst/>
              <a:gdLst>
                <a:gd name="T0" fmla="*/ 45 w 171"/>
                <a:gd name="T1" fmla="*/ 488 h 490"/>
                <a:gd name="T2" fmla="*/ 45 w 171"/>
                <a:gd name="T3" fmla="*/ 488 h 490"/>
                <a:gd name="T4" fmla="*/ 72 w 171"/>
                <a:gd name="T5" fmla="*/ 462 h 490"/>
                <a:gd name="T6" fmla="*/ 166 w 171"/>
                <a:gd name="T7" fmla="*/ 46 h 490"/>
                <a:gd name="T8" fmla="*/ 166 w 171"/>
                <a:gd name="T9" fmla="*/ 46 h 490"/>
                <a:gd name="T10" fmla="*/ 139 w 171"/>
                <a:gd name="T11" fmla="*/ 4 h 490"/>
                <a:gd name="T12" fmla="*/ 139 w 171"/>
                <a:gd name="T13" fmla="*/ 4 h 490"/>
                <a:gd name="T14" fmla="*/ 98 w 171"/>
                <a:gd name="T15" fmla="*/ 30 h 490"/>
                <a:gd name="T16" fmla="*/ 4 w 171"/>
                <a:gd name="T17" fmla="*/ 447 h 490"/>
                <a:gd name="T18" fmla="*/ 4 w 171"/>
                <a:gd name="T19" fmla="*/ 447 h 490"/>
                <a:gd name="T20" fmla="*/ 31 w 171"/>
                <a:gd name="T21" fmla="*/ 488 h 490"/>
                <a:gd name="T22" fmla="*/ 31 w 171"/>
                <a:gd name="T23" fmla="*/ 488 h 490"/>
                <a:gd name="T24" fmla="*/ 45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45" y="488"/>
                  </a:moveTo>
                  <a:lnTo>
                    <a:pt x="45" y="488"/>
                  </a:lnTo>
                  <a:cubicBezTo>
                    <a:pt x="58" y="486"/>
                    <a:pt x="69" y="476"/>
                    <a:pt x="72" y="462"/>
                  </a:cubicBezTo>
                  <a:lnTo>
                    <a:pt x="166" y="46"/>
                  </a:lnTo>
                  <a:lnTo>
                    <a:pt x="166" y="46"/>
                  </a:lnTo>
                  <a:cubicBezTo>
                    <a:pt x="170" y="27"/>
                    <a:pt x="158" y="9"/>
                    <a:pt x="139" y="4"/>
                  </a:cubicBezTo>
                  <a:lnTo>
                    <a:pt x="139" y="4"/>
                  </a:lnTo>
                  <a:cubicBezTo>
                    <a:pt x="120" y="0"/>
                    <a:pt x="102" y="12"/>
                    <a:pt x="98" y="30"/>
                  </a:cubicBezTo>
                  <a:lnTo>
                    <a:pt x="4" y="447"/>
                  </a:lnTo>
                  <a:lnTo>
                    <a:pt x="4" y="447"/>
                  </a:lnTo>
                  <a:cubicBezTo>
                    <a:pt x="0" y="466"/>
                    <a:pt x="12" y="484"/>
                    <a:pt x="31" y="488"/>
                  </a:cubicBezTo>
                  <a:lnTo>
                    <a:pt x="31" y="488"/>
                  </a:lnTo>
                  <a:cubicBezTo>
                    <a:pt x="36" y="489"/>
                    <a:pt x="41" y="489"/>
                    <a:pt x="45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4" name="Freeform 132">
              <a:extLst>
                <a:ext uri="{FF2B5EF4-FFF2-40B4-BE49-F238E27FC236}">
                  <a16:creationId xmlns:a16="http://schemas.microsoft.com/office/drawing/2014/main" id="{C9055211-7515-4B0E-A747-AAA213FF8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841" y="4074122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3097 w 699"/>
                <a:gd name="T5" fmla="*/ 210379 h 767"/>
                <a:gd name="T6" fmla="*/ 303097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6"/>
                    <a:pt x="694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" name="Freeform 133">
              <a:extLst>
                <a:ext uri="{FF2B5EF4-FFF2-40B4-BE49-F238E27FC236}">
                  <a16:creationId xmlns:a16="http://schemas.microsoft.com/office/drawing/2014/main" id="{890372E0-FE3E-4C9B-945A-077FF05C7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243" y="4285192"/>
              <a:ext cx="60329" cy="215912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2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4 h 495"/>
                <a:gd name="T22" fmla="*/ 32 w 138"/>
                <a:gd name="T23" fmla="*/ 494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59" y="489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3" y="6"/>
                    <a:pt x="105" y="3"/>
                  </a:cubicBezTo>
                  <a:lnTo>
                    <a:pt x="105" y="3"/>
                  </a:lnTo>
                  <a:cubicBezTo>
                    <a:pt x="86" y="0"/>
                    <a:pt x="68" y="13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4" y="491"/>
                    <a:pt x="32" y="494"/>
                  </a:cubicBezTo>
                  <a:lnTo>
                    <a:pt x="32" y="494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6" name="Freeform 134">
              <a:extLst>
                <a:ext uri="{FF2B5EF4-FFF2-40B4-BE49-F238E27FC236}">
                  <a16:creationId xmlns:a16="http://schemas.microsoft.com/office/drawing/2014/main" id="{E797DE9D-BA34-49A2-B85F-382C1FA95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01" y="4463881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5126 w 703"/>
                <a:gd name="T5" fmla="*/ 302914 h 783"/>
                <a:gd name="T6" fmla="*/ 75126 w 703"/>
                <a:gd name="T7" fmla="*/ 302914 h 783"/>
                <a:gd name="T8" fmla="*/ 304847 w 703"/>
                <a:gd name="T9" fmla="*/ 309024 h 783"/>
                <a:gd name="T10" fmla="*/ 304847 w 703"/>
                <a:gd name="T11" fmla="*/ 309024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6"/>
                    <a:pt x="173" y="694"/>
                  </a:cubicBezTo>
                  <a:cubicBezTo>
                    <a:pt x="345" y="782"/>
                    <a:pt x="702" y="708"/>
                    <a:pt x="702" y="708"/>
                  </a:cubicBezTo>
                  <a:cubicBezTo>
                    <a:pt x="702" y="708"/>
                    <a:pt x="332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" name="Freeform 135">
              <a:extLst>
                <a:ext uri="{FF2B5EF4-FFF2-40B4-BE49-F238E27FC236}">
                  <a16:creationId xmlns:a16="http://schemas.microsoft.com/office/drawing/2014/main" id="{2660E49C-96BB-4484-BCAA-DFAF535CD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979" y="4553494"/>
              <a:ext cx="185748" cy="138121"/>
            </a:xfrm>
            <a:custGeom>
              <a:avLst/>
              <a:gdLst>
                <a:gd name="T0" fmla="*/ 1 w 429"/>
                <a:gd name="T1" fmla="*/ 33 h 319"/>
                <a:gd name="T2" fmla="*/ 1 w 429"/>
                <a:gd name="T3" fmla="*/ 33 h 319"/>
                <a:gd name="T4" fmla="*/ 16 w 429"/>
                <a:gd name="T5" fmla="*/ 68 h 319"/>
                <a:gd name="T6" fmla="*/ 369 w 429"/>
                <a:gd name="T7" fmla="*/ 307 h 319"/>
                <a:gd name="T8" fmla="*/ 369 w 429"/>
                <a:gd name="T9" fmla="*/ 307 h 319"/>
                <a:gd name="T10" fmla="*/ 417 w 429"/>
                <a:gd name="T11" fmla="*/ 298 h 319"/>
                <a:gd name="T12" fmla="*/ 417 w 429"/>
                <a:gd name="T13" fmla="*/ 298 h 319"/>
                <a:gd name="T14" fmla="*/ 408 w 429"/>
                <a:gd name="T15" fmla="*/ 250 h 319"/>
                <a:gd name="T16" fmla="*/ 55 w 429"/>
                <a:gd name="T17" fmla="*/ 10 h 319"/>
                <a:gd name="T18" fmla="*/ 55 w 429"/>
                <a:gd name="T19" fmla="*/ 10 h 319"/>
                <a:gd name="T20" fmla="*/ 7 w 429"/>
                <a:gd name="T21" fmla="*/ 20 h 319"/>
                <a:gd name="T22" fmla="*/ 7 w 429"/>
                <a:gd name="T23" fmla="*/ 20 h 319"/>
                <a:gd name="T24" fmla="*/ 1 w 429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9">
                  <a:moveTo>
                    <a:pt x="1" y="33"/>
                  </a:moveTo>
                  <a:lnTo>
                    <a:pt x="1" y="33"/>
                  </a:lnTo>
                  <a:cubicBezTo>
                    <a:pt x="0" y="46"/>
                    <a:pt x="5" y="60"/>
                    <a:pt x="16" y="68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5" y="318"/>
                    <a:pt x="407" y="314"/>
                    <a:pt x="417" y="298"/>
                  </a:cubicBezTo>
                  <a:lnTo>
                    <a:pt x="417" y="298"/>
                  </a:lnTo>
                  <a:cubicBezTo>
                    <a:pt x="428" y="282"/>
                    <a:pt x="424" y="260"/>
                    <a:pt x="408" y="250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2" y="28"/>
                    <a:pt x="1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8" name="Freeform 136">
              <a:extLst>
                <a:ext uri="{FF2B5EF4-FFF2-40B4-BE49-F238E27FC236}">
                  <a16:creationId xmlns:a16="http://schemas.microsoft.com/office/drawing/2014/main" id="{6701F07D-6B3C-4379-94CA-6FE9880EF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681" y="4160521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2661 w 699"/>
                <a:gd name="T5" fmla="*/ 210379 h 767"/>
                <a:gd name="T6" fmla="*/ 302661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7"/>
                    <a:pt x="693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9" name="Freeform 137">
              <a:extLst>
                <a:ext uri="{FF2B5EF4-FFF2-40B4-BE49-F238E27FC236}">
                  <a16:creationId xmlns:a16="http://schemas.microsoft.com/office/drawing/2014/main" id="{2FD40E1B-9740-4214-AE43-2C4337DE7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807" y="4372509"/>
              <a:ext cx="58742" cy="214325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1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3 h 495"/>
                <a:gd name="T22" fmla="*/ 32 w 138"/>
                <a:gd name="T23" fmla="*/ 493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60" y="489"/>
                    <a:pt x="70" y="478"/>
                    <a:pt x="71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4" y="6"/>
                    <a:pt x="105" y="3"/>
                  </a:cubicBezTo>
                  <a:lnTo>
                    <a:pt x="105" y="3"/>
                  </a:lnTo>
                  <a:cubicBezTo>
                    <a:pt x="85" y="0"/>
                    <a:pt x="68" y="14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0" name="Freeform 138">
              <a:extLst>
                <a:ext uri="{FF2B5EF4-FFF2-40B4-BE49-F238E27FC236}">
                  <a16:creationId xmlns:a16="http://schemas.microsoft.com/office/drawing/2014/main" id="{07970A20-7653-43C3-AD0C-EDA30CAEF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481" y="4237321"/>
              <a:ext cx="305281" cy="334080"/>
            </a:xfrm>
            <a:custGeom>
              <a:avLst/>
              <a:gdLst>
                <a:gd name="T0" fmla="*/ 199305 w 700"/>
                <a:gd name="T1" fmla="*/ 333644 h 767"/>
                <a:gd name="T2" fmla="*/ 199305 w 700"/>
                <a:gd name="T3" fmla="*/ 333644 h 767"/>
                <a:gd name="T4" fmla="*/ 302664 w 700"/>
                <a:gd name="T5" fmla="*/ 209943 h 767"/>
                <a:gd name="T6" fmla="*/ 302664 w 700"/>
                <a:gd name="T7" fmla="*/ 209943 h 767"/>
                <a:gd name="T8" fmla="*/ 208027 w 700"/>
                <a:gd name="T9" fmla="*/ 0 h 767"/>
                <a:gd name="T10" fmla="*/ 208027 w 700"/>
                <a:gd name="T11" fmla="*/ 0 h 767"/>
                <a:gd name="T12" fmla="*/ 199305 w 700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0" h="767">
                  <a:moveTo>
                    <a:pt x="457" y="766"/>
                  </a:moveTo>
                  <a:lnTo>
                    <a:pt x="457" y="766"/>
                  </a:lnTo>
                  <a:cubicBezTo>
                    <a:pt x="457" y="766"/>
                    <a:pt x="690" y="676"/>
                    <a:pt x="694" y="482"/>
                  </a:cubicBezTo>
                  <a:cubicBezTo>
                    <a:pt x="699" y="289"/>
                    <a:pt x="477" y="0"/>
                    <a:pt x="477" y="0"/>
                  </a:cubicBezTo>
                  <a:cubicBezTo>
                    <a:pt x="477" y="0"/>
                    <a:pt x="0" y="640"/>
                    <a:pt x="457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1" name="Freeform 139">
              <a:extLst>
                <a:ext uri="{FF2B5EF4-FFF2-40B4-BE49-F238E27FC236}">
                  <a16:creationId xmlns:a16="http://schemas.microsoft.com/office/drawing/2014/main" id="{DE629066-B89A-4DF6-97BF-932501BBE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558" y="4450301"/>
              <a:ext cx="58742" cy="215912"/>
            </a:xfrm>
            <a:custGeom>
              <a:avLst/>
              <a:gdLst>
                <a:gd name="T0" fmla="*/ 46 w 137"/>
                <a:gd name="T1" fmla="*/ 492 h 495"/>
                <a:gd name="T2" fmla="*/ 46 w 137"/>
                <a:gd name="T3" fmla="*/ 492 h 495"/>
                <a:gd name="T4" fmla="*/ 72 w 137"/>
                <a:gd name="T5" fmla="*/ 464 h 495"/>
                <a:gd name="T6" fmla="*/ 134 w 137"/>
                <a:gd name="T7" fmla="*/ 42 h 495"/>
                <a:gd name="T8" fmla="*/ 134 w 137"/>
                <a:gd name="T9" fmla="*/ 42 h 495"/>
                <a:gd name="T10" fmla="*/ 104 w 137"/>
                <a:gd name="T11" fmla="*/ 3 h 495"/>
                <a:gd name="T12" fmla="*/ 104 w 137"/>
                <a:gd name="T13" fmla="*/ 3 h 495"/>
                <a:gd name="T14" fmla="*/ 65 w 137"/>
                <a:gd name="T15" fmla="*/ 31 h 495"/>
                <a:gd name="T16" fmla="*/ 3 w 137"/>
                <a:gd name="T17" fmla="*/ 454 h 495"/>
                <a:gd name="T18" fmla="*/ 3 w 137"/>
                <a:gd name="T19" fmla="*/ 454 h 495"/>
                <a:gd name="T20" fmla="*/ 32 w 137"/>
                <a:gd name="T21" fmla="*/ 493 h 495"/>
                <a:gd name="T22" fmla="*/ 32 w 137"/>
                <a:gd name="T23" fmla="*/ 493 h 495"/>
                <a:gd name="T24" fmla="*/ 46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46" y="492"/>
                  </a:moveTo>
                  <a:lnTo>
                    <a:pt x="46" y="492"/>
                  </a:lnTo>
                  <a:cubicBezTo>
                    <a:pt x="59" y="488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6" y="23"/>
                    <a:pt x="123" y="5"/>
                    <a:pt x="104" y="3"/>
                  </a:cubicBezTo>
                  <a:lnTo>
                    <a:pt x="104" y="3"/>
                  </a:lnTo>
                  <a:cubicBezTo>
                    <a:pt x="86" y="0"/>
                    <a:pt x="68" y="13"/>
                    <a:pt x="65" y="31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2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3"/>
                    <a:pt x="46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2" name="Freeform 140">
              <a:extLst>
                <a:ext uri="{FF2B5EF4-FFF2-40B4-BE49-F238E27FC236}">
                  <a16:creationId xmlns:a16="http://schemas.microsoft.com/office/drawing/2014/main" id="{C5874C93-CF70-4012-8F86-80DB820AE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961" y="4341000"/>
              <a:ext cx="299520" cy="332161"/>
            </a:xfrm>
            <a:custGeom>
              <a:avLst/>
              <a:gdLst>
                <a:gd name="T0" fmla="*/ 203013 w 689"/>
                <a:gd name="T1" fmla="*/ 331727 h 765"/>
                <a:gd name="T2" fmla="*/ 203013 w 689"/>
                <a:gd name="T3" fmla="*/ 331727 h 765"/>
                <a:gd name="T4" fmla="*/ 292999 w 689"/>
                <a:gd name="T5" fmla="*/ 198862 h 765"/>
                <a:gd name="T6" fmla="*/ 292999 w 689"/>
                <a:gd name="T7" fmla="*/ 198862 h 765"/>
                <a:gd name="T8" fmla="*/ 177799 w 689"/>
                <a:gd name="T9" fmla="*/ 0 h 765"/>
                <a:gd name="T10" fmla="*/ 177799 w 689"/>
                <a:gd name="T11" fmla="*/ 0 h 765"/>
                <a:gd name="T12" fmla="*/ 203013 w 689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9" h="765">
                  <a:moveTo>
                    <a:pt x="467" y="764"/>
                  </a:moveTo>
                  <a:lnTo>
                    <a:pt x="467" y="764"/>
                  </a:lnTo>
                  <a:cubicBezTo>
                    <a:pt x="467" y="764"/>
                    <a:pt x="688" y="651"/>
                    <a:pt x="674" y="458"/>
                  </a:cubicBezTo>
                  <a:cubicBezTo>
                    <a:pt x="659" y="265"/>
                    <a:pt x="409" y="0"/>
                    <a:pt x="409" y="0"/>
                  </a:cubicBezTo>
                  <a:cubicBezTo>
                    <a:pt x="409" y="0"/>
                    <a:pt x="0" y="685"/>
                    <a:pt x="467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3" name="Freeform 141">
              <a:extLst>
                <a:ext uri="{FF2B5EF4-FFF2-40B4-BE49-F238E27FC236}">
                  <a16:creationId xmlns:a16="http://schemas.microsoft.com/office/drawing/2014/main" id="{81F19853-D3DF-49A5-990D-160219A16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988" y="4551907"/>
              <a:ext cx="41277" cy="217499"/>
            </a:xfrm>
            <a:custGeom>
              <a:avLst/>
              <a:gdLst>
                <a:gd name="T0" fmla="*/ 48 w 92"/>
                <a:gd name="T1" fmla="*/ 494 h 497"/>
                <a:gd name="T2" fmla="*/ 48 w 92"/>
                <a:gd name="T3" fmla="*/ 494 h 497"/>
                <a:gd name="T4" fmla="*/ 70 w 92"/>
                <a:gd name="T5" fmla="*/ 463 h 497"/>
                <a:gd name="T6" fmla="*/ 90 w 92"/>
                <a:gd name="T7" fmla="*/ 37 h 497"/>
                <a:gd name="T8" fmla="*/ 90 w 92"/>
                <a:gd name="T9" fmla="*/ 37 h 497"/>
                <a:gd name="T10" fmla="*/ 57 w 92"/>
                <a:gd name="T11" fmla="*/ 1 h 497"/>
                <a:gd name="T12" fmla="*/ 57 w 92"/>
                <a:gd name="T13" fmla="*/ 1 h 497"/>
                <a:gd name="T14" fmla="*/ 21 w 92"/>
                <a:gd name="T15" fmla="*/ 34 h 497"/>
                <a:gd name="T16" fmla="*/ 1 w 92"/>
                <a:gd name="T17" fmla="*/ 460 h 497"/>
                <a:gd name="T18" fmla="*/ 1 w 92"/>
                <a:gd name="T19" fmla="*/ 460 h 497"/>
                <a:gd name="T20" fmla="*/ 34 w 92"/>
                <a:gd name="T21" fmla="*/ 496 h 497"/>
                <a:gd name="T22" fmla="*/ 34 w 92"/>
                <a:gd name="T23" fmla="*/ 496 h 497"/>
                <a:gd name="T24" fmla="*/ 48 w 92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497">
                  <a:moveTo>
                    <a:pt x="48" y="494"/>
                  </a:moveTo>
                  <a:lnTo>
                    <a:pt x="48" y="494"/>
                  </a:lnTo>
                  <a:cubicBezTo>
                    <a:pt x="61" y="488"/>
                    <a:pt x="69" y="477"/>
                    <a:pt x="70" y="463"/>
                  </a:cubicBezTo>
                  <a:lnTo>
                    <a:pt x="90" y="37"/>
                  </a:lnTo>
                  <a:lnTo>
                    <a:pt x="90" y="37"/>
                  </a:lnTo>
                  <a:cubicBezTo>
                    <a:pt x="91" y="18"/>
                    <a:pt x="76" y="2"/>
                    <a:pt x="57" y="1"/>
                  </a:cubicBezTo>
                  <a:lnTo>
                    <a:pt x="57" y="1"/>
                  </a:lnTo>
                  <a:cubicBezTo>
                    <a:pt x="38" y="0"/>
                    <a:pt x="22" y="14"/>
                    <a:pt x="21" y="34"/>
                  </a:cubicBezTo>
                  <a:lnTo>
                    <a:pt x="1" y="460"/>
                  </a:lnTo>
                  <a:lnTo>
                    <a:pt x="1" y="460"/>
                  </a:lnTo>
                  <a:cubicBezTo>
                    <a:pt x="0" y="479"/>
                    <a:pt x="15" y="495"/>
                    <a:pt x="34" y="496"/>
                  </a:cubicBezTo>
                  <a:lnTo>
                    <a:pt x="34" y="496"/>
                  </a:lnTo>
                  <a:cubicBezTo>
                    <a:pt x="39" y="496"/>
                    <a:pt x="44" y="496"/>
                    <a:pt x="48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4" name="Freeform 142">
              <a:extLst>
                <a:ext uri="{FF2B5EF4-FFF2-40B4-BE49-F238E27FC236}">
                  <a16:creationId xmlns:a16="http://schemas.microsoft.com/office/drawing/2014/main" id="{D75C54D7-5F12-42FE-ACE2-4A3DD182A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921" y="4546442"/>
              <a:ext cx="305279" cy="341760"/>
            </a:xfrm>
            <a:custGeom>
              <a:avLst/>
              <a:gdLst>
                <a:gd name="T0" fmla="*/ 8697 w 702"/>
                <a:gd name="T1" fmla="*/ 156258 h 783"/>
                <a:gd name="T2" fmla="*/ 8697 w 702"/>
                <a:gd name="T3" fmla="*/ 156258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8"/>
                  </a:moveTo>
                  <a:lnTo>
                    <a:pt x="20" y="358"/>
                  </a:lnTo>
                  <a:cubicBezTo>
                    <a:pt x="20" y="358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5" name="Freeform 143">
              <a:extLst>
                <a:ext uri="{FF2B5EF4-FFF2-40B4-BE49-F238E27FC236}">
                  <a16:creationId xmlns:a16="http://schemas.microsoft.com/office/drawing/2014/main" id="{F17FEBC9-CDDC-43BC-A57C-5FD7DB1CC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317" y="4639224"/>
              <a:ext cx="187336" cy="138121"/>
            </a:xfrm>
            <a:custGeom>
              <a:avLst/>
              <a:gdLst>
                <a:gd name="T0" fmla="*/ 2 w 429"/>
                <a:gd name="T1" fmla="*/ 33 h 318"/>
                <a:gd name="T2" fmla="*/ 2 w 429"/>
                <a:gd name="T3" fmla="*/ 33 h 318"/>
                <a:gd name="T4" fmla="*/ 17 w 429"/>
                <a:gd name="T5" fmla="*/ 67 h 318"/>
                <a:gd name="T6" fmla="*/ 369 w 429"/>
                <a:gd name="T7" fmla="*/ 307 h 318"/>
                <a:gd name="T8" fmla="*/ 369 w 429"/>
                <a:gd name="T9" fmla="*/ 307 h 318"/>
                <a:gd name="T10" fmla="*/ 418 w 429"/>
                <a:gd name="T11" fmla="*/ 297 h 318"/>
                <a:gd name="T12" fmla="*/ 418 w 429"/>
                <a:gd name="T13" fmla="*/ 297 h 318"/>
                <a:gd name="T14" fmla="*/ 408 w 429"/>
                <a:gd name="T15" fmla="*/ 249 h 318"/>
                <a:gd name="T16" fmla="*/ 55 w 429"/>
                <a:gd name="T17" fmla="*/ 10 h 318"/>
                <a:gd name="T18" fmla="*/ 55 w 429"/>
                <a:gd name="T19" fmla="*/ 10 h 318"/>
                <a:gd name="T20" fmla="*/ 7 w 429"/>
                <a:gd name="T21" fmla="*/ 20 h 318"/>
                <a:gd name="T22" fmla="*/ 7 w 429"/>
                <a:gd name="T23" fmla="*/ 20 h 318"/>
                <a:gd name="T24" fmla="*/ 2 w 429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8">
                  <a:moveTo>
                    <a:pt x="2" y="33"/>
                  </a:moveTo>
                  <a:lnTo>
                    <a:pt x="2" y="33"/>
                  </a:lnTo>
                  <a:cubicBezTo>
                    <a:pt x="0" y="46"/>
                    <a:pt x="5" y="60"/>
                    <a:pt x="17" y="67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6" y="317"/>
                    <a:pt x="407" y="313"/>
                    <a:pt x="418" y="297"/>
                  </a:cubicBezTo>
                  <a:lnTo>
                    <a:pt x="418" y="297"/>
                  </a:lnTo>
                  <a:cubicBezTo>
                    <a:pt x="428" y="282"/>
                    <a:pt x="424" y="261"/>
                    <a:pt x="408" y="249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3" y="29"/>
                    <a:pt x="2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6" name="Freeform 144">
              <a:extLst>
                <a:ext uri="{FF2B5EF4-FFF2-40B4-BE49-F238E27FC236}">
                  <a16:creationId xmlns:a16="http://schemas.microsoft.com/office/drawing/2014/main" id="{47C70A93-6DCC-4A2A-A36D-8B7D64D09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321" y="4646282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4692 w 703"/>
                <a:gd name="T5" fmla="*/ 302914 h 783"/>
                <a:gd name="T6" fmla="*/ 74692 w 703"/>
                <a:gd name="T7" fmla="*/ 302914 h 783"/>
                <a:gd name="T8" fmla="*/ 304847 w 703"/>
                <a:gd name="T9" fmla="*/ 308588 h 783"/>
                <a:gd name="T10" fmla="*/ 304847 w 703"/>
                <a:gd name="T11" fmla="*/ 308588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5" y="782"/>
                    <a:pt x="702" y="707"/>
                    <a:pt x="702" y="707"/>
                  </a:cubicBezTo>
                  <a:cubicBezTo>
                    <a:pt x="702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7" name="Freeform 145">
              <a:extLst>
                <a:ext uri="{FF2B5EF4-FFF2-40B4-BE49-F238E27FC236}">
                  <a16:creationId xmlns:a16="http://schemas.microsoft.com/office/drawing/2014/main" id="{020F67BF-E608-4768-B223-DA2E382A1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594" y="4736067"/>
              <a:ext cx="188924" cy="141295"/>
            </a:xfrm>
            <a:custGeom>
              <a:avLst/>
              <a:gdLst>
                <a:gd name="T0" fmla="*/ 2 w 430"/>
                <a:gd name="T1" fmla="*/ 34 h 320"/>
                <a:gd name="T2" fmla="*/ 2 w 430"/>
                <a:gd name="T3" fmla="*/ 34 h 320"/>
                <a:gd name="T4" fmla="*/ 17 w 430"/>
                <a:gd name="T5" fmla="*/ 68 h 320"/>
                <a:gd name="T6" fmla="*/ 370 w 430"/>
                <a:gd name="T7" fmla="*/ 308 h 320"/>
                <a:gd name="T8" fmla="*/ 370 w 430"/>
                <a:gd name="T9" fmla="*/ 308 h 320"/>
                <a:gd name="T10" fmla="*/ 418 w 430"/>
                <a:gd name="T11" fmla="*/ 299 h 320"/>
                <a:gd name="T12" fmla="*/ 418 w 430"/>
                <a:gd name="T13" fmla="*/ 299 h 320"/>
                <a:gd name="T14" fmla="*/ 409 w 430"/>
                <a:gd name="T15" fmla="*/ 251 h 320"/>
                <a:gd name="T16" fmla="*/ 56 w 430"/>
                <a:gd name="T17" fmla="*/ 11 h 320"/>
                <a:gd name="T18" fmla="*/ 56 w 430"/>
                <a:gd name="T19" fmla="*/ 11 h 320"/>
                <a:gd name="T20" fmla="*/ 8 w 430"/>
                <a:gd name="T21" fmla="*/ 20 h 320"/>
                <a:gd name="T22" fmla="*/ 8 w 430"/>
                <a:gd name="T23" fmla="*/ 20 h 320"/>
                <a:gd name="T24" fmla="*/ 2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7" y="68"/>
                  </a:cubicBezTo>
                  <a:lnTo>
                    <a:pt x="370" y="308"/>
                  </a:lnTo>
                  <a:lnTo>
                    <a:pt x="370" y="308"/>
                  </a:lnTo>
                  <a:cubicBezTo>
                    <a:pt x="385" y="319"/>
                    <a:pt x="407" y="314"/>
                    <a:pt x="418" y="299"/>
                  </a:cubicBezTo>
                  <a:lnTo>
                    <a:pt x="418" y="299"/>
                  </a:lnTo>
                  <a:cubicBezTo>
                    <a:pt x="429" y="283"/>
                    <a:pt x="425" y="261"/>
                    <a:pt x="409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5"/>
                    <a:pt x="8" y="20"/>
                  </a:cubicBezTo>
                  <a:lnTo>
                    <a:pt x="8" y="20"/>
                  </a:lnTo>
                  <a:cubicBezTo>
                    <a:pt x="5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1. </a:t>
            </a:r>
            <a:r>
              <a:rPr lang="ko-KR" altLang="en-US" sz="3200" b="1" dirty="0">
                <a:latin typeface="+mn-lt"/>
              </a:rPr>
              <a:t>프로젝트 배경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F145D9-27D1-4542-8091-7E5D80B0EDA2}"/>
              </a:ext>
            </a:extLst>
          </p:cNvPr>
          <p:cNvSpPr txBox="1"/>
          <p:nvPr/>
        </p:nvSpPr>
        <p:spPr>
          <a:xfrm>
            <a:off x="528301" y="990005"/>
            <a:ext cx="8248146" cy="89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1.1 </a:t>
            </a:r>
            <a:r>
              <a:rPr lang="ko-KR" altLang="en-US" sz="2000" b="1" dirty="0"/>
              <a:t>프로젝트 개요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    B. Mission</a:t>
            </a:r>
          </a:p>
        </p:txBody>
      </p:sp>
      <p:grpSp>
        <p:nvGrpSpPr>
          <p:cNvPr id="98" name="Group 1">
            <a:extLst>
              <a:ext uri="{FF2B5EF4-FFF2-40B4-BE49-F238E27FC236}">
                <a16:creationId xmlns:a16="http://schemas.microsoft.com/office/drawing/2014/main" id="{1D2F6A80-06AB-467E-939A-98BE05272C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3722" y="2042816"/>
            <a:ext cx="2205983" cy="2052000"/>
            <a:chOff x="8186881" y="825481"/>
            <a:chExt cx="2092800" cy="1946880"/>
          </a:xfrm>
        </p:grpSpPr>
        <p:sp>
          <p:nvSpPr>
            <p:cNvPr id="99" name="Freeform 39">
              <a:extLst>
                <a:ext uri="{FF2B5EF4-FFF2-40B4-BE49-F238E27FC236}">
                  <a16:creationId xmlns:a16="http://schemas.microsoft.com/office/drawing/2014/main" id="{828ED56C-59FA-47B8-954E-E309C4EA4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0620" y="1857677"/>
              <a:ext cx="252469" cy="344595"/>
            </a:xfrm>
            <a:custGeom>
              <a:avLst/>
              <a:gdLst>
                <a:gd name="T0" fmla="*/ 180 w 583"/>
                <a:gd name="T1" fmla="*/ 1 h 788"/>
                <a:gd name="T2" fmla="*/ 180 w 583"/>
                <a:gd name="T3" fmla="*/ 1 h 788"/>
                <a:gd name="T4" fmla="*/ 148 w 583"/>
                <a:gd name="T5" fmla="*/ 0 h 788"/>
                <a:gd name="T6" fmla="*/ 148 w 583"/>
                <a:gd name="T7" fmla="*/ 0 h 788"/>
                <a:gd name="T8" fmla="*/ 126 w 583"/>
                <a:gd name="T9" fmla="*/ 36 h 788"/>
                <a:gd name="T10" fmla="*/ 126 w 583"/>
                <a:gd name="T11" fmla="*/ 36 h 788"/>
                <a:gd name="T12" fmla="*/ 565 w 583"/>
                <a:gd name="T13" fmla="*/ 787 h 788"/>
                <a:gd name="T14" fmla="*/ 565 w 583"/>
                <a:gd name="T15" fmla="*/ 787 h 788"/>
                <a:gd name="T16" fmla="*/ 180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180" y="1"/>
                  </a:moveTo>
                  <a:lnTo>
                    <a:pt x="180" y="1"/>
                  </a:lnTo>
                  <a:cubicBezTo>
                    <a:pt x="169" y="0"/>
                    <a:pt x="159" y="0"/>
                    <a:pt x="148" y="0"/>
                  </a:cubicBezTo>
                  <a:lnTo>
                    <a:pt x="148" y="0"/>
                  </a:lnTo>
                  <a:cubicBezTo>
                    <a:pt x="148" y="0"/>
                    <a:pt x="138" y="13"/>
                    <a:pt x="126" y="36"/>
                  </a:cubicBezTo>
                  <a:lnTo>
                    <a:pt x="126" y="36"/>
                  </a:lnTo>
                  <a:cubicBezTo>
                    <a:pt x="78" y="139"/>
                    <a:pt x="0" y="447"/>
                    <a:pt x="565" y="787"/>
                  </a:cubicBezTo>
                  <a:lnTo>
                    <a:pt x="565" y="787"/>
                  </a:lnTo>
                  <a:cubicBezTo>
                    <a:pt x="565" y="787"/>
                    <a:pt x="582" y="26"/>
                    <a:pt x="180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0" name="Freeform 40">
              <a:extLst>
                <a:ext uri="{FF2B5EF4-FFF2-40B4-BE49-F238E27FC236}">
                  <a16:creationId xmlns:a16="http://schemas.microsoft.com/office/drawing/2014/main" id="{BCBD7BC2-E975-459D-96B4-2B15F150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6195" y="1857677"/>
              <a:ext cx="133380" cy="217556"/>
            </a:xfrm>
            <a:custGeom>
              <a:avLst/>
              <a:gdLst>
                <a:gd name="T0" fmla="*/ 54 w 307"/>
                <a:gd name="T1" fmla="*/ 1 h 498"/>
                <a:gd name="T2" fmla="*/ 54 w 307"/>
                <a:gd name="T3" fmla="*/ 1 h 498"/>
                <a:gd name="T4" fmla="*/ 22 w 307"/>
                <a:gd name="T5" fmla="*/ 0 h 498"/>
                <a:gd name="T6" fmla="*/ 22 w 307"/>
                <a:gd name="T7" fmla="*/ 0 h 498"/>
                <a:gd name="T8" fmla="*/ 0 w 307"/>
                <a:gd name="T9" fmla="*/ 36 h 498"/>
                <a:gd name="T10" fmla="*/ 0 w 307"/>
                <a:gd name="T11" fmla="*/ 36 h 498"/>
                <a:gd name="T12" fmla="*/ 241 w 307"/>
                <a:gd name="T13" fmla="*/ 473 h 498"/>
                <a:gd name="T14" fmla="*/ 241 w 307"/>
                <a:gd name="T15" fmla="*/ 473 h 498"/>
                <a:gd name="T16" fmla="*/ 283 w 307"/>
                <a:gd name="T17" fmla="*/ 489 h 498"/>
                <a:gd name="T18" fmla="*/ 283 w 307"/>
                <a:gd name="T19" fmla="*/ 489 h 498"/>
                <a:gd name="T20" fmla="*/ 300 w 307"/>
                <a:gd name="T21" fmla="*/ 448 h 498"/>
                <a:gd name="T22" fmla="*/ 300 w 307"/>
                <a:gd name="T23" fmla="*/ 448 h 498"/>
                <a:gd name="T24" fmla="*/ 54 w 307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498">
                  <a:moveTo>
                    <a:pt x="54" y="1"/>
                  </a:moveTo>
                  <a:lnTo>
                    <a:pt x="54" y="1"/>
                  </a:lnTo>
                  <a:cubicBezTo>
                    <a:pt x="43" y="0"/>
                    <a:pt x="33" y="0"/>
                    <a:pt x="22" y="0"/>
                  </a:cubicBezTo>
                  <a:lnTo>
                    <a:pt x="22" y="0"/>
                  </a:lnTo>
                  <a:cubicBezTo>
                    <a:pt x="22" y="0"/>
                    <a:pt x="12" y="13"/>
                    <a:pt x="0" y="36"/>
                  </a:cubicBezTo>
                  <a:lnTo>
                    <a:pt x="0" y="36"/>
                  </a:lnTo>
                  <a:cubicBezTo>
                    <a:pt x="73" y="145"/>
                    <a:pt x="161" y="292"/>
                    <a:pt x="241" y="473"/>
                  </a:cubicBezTo>
                  <a:lnTo>
                    <a:pt x="241" y="473"/>
                  </a:lnTo>
                  <a:cubicBezTo>
                    <a:pt x="248" y="489"/>
                    <a:pt x="267" y="497"/>
                    <a:pt x="283" y="489"/>
                  </a:cubicBezTo>
                  <a:lnTo>
                    <a:pt x="283" y="489"/>
                  </a:lnTo>
                  <a:cubicBezTo>
                    <a:pt x="300" y="482"/>
                    <a:pt x="306" y="463"/>
                    <a:pt x="300" y="448"/>
                  </a:cubicBezTo>
                  <a:lnTo>
                    <a:pt x="300" y="448"/>
                  </a:lnTo>
                  <a:cubicBezTo>
                    <a:pt x="217" y="261"/>
                    <a:pt x="128" y="111"/>
                    <a:pt x="54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1" name="Freeform 41">
              <a:extLst>
                <a:ext uri="{FF2B5EF4-FFF2-40B4-BE49-F238E27FC236}">
                  <a16:creationId xmlns:a16="http://schemas.microsoft.com/office/drawing/2014/main" id="{33567A91-DD73-40AA-8F1F-A840E494E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724285"/>
              <a:ext cx="335038" cy="287427"/>
            </a:xfrm>
            <a:custGeom>
              <a:avLst/>
              <a:gdLst>
                <a:gd name="T0" fmla="*/ 30 w 766"/>
                <a:gd name="T1" fmla="*/ 185 h 662"/>
                <a:gd name="T2" fmla="*/ 30 w 766"/>
                <a:gd name="T3" fmla="*/ 185 h 662"/>
                <a:gd name="T4" fmla="*/ 2 w 766"/>
                <a:gd name="T5" fmla="*/ 202 h 662"/>
                <a:gd name="T6" fmla="*/ 2 w 766"/>
                <a:gd name="T7" fmla="*/ 202 h 662"/>
                <a:gd name="T8" fmla="*/ 3 w 766"/>
                <a:gd name="T9" fmla="*/ 244 h 662"/>
                <a:gd name="T10" fmla="*/ 3 w 766"/>
                <a:gd name="T11" fmla="*/ 244 h 662"/>
                <a:gd name="T12" fmla="*/ 765 w 766"/>
                <a:gd name="T13" fmla="*/ 661 h 662"/>
                <a:gd name="T14" fmla="*/ 765 w 766"/>
                <a:gd name="T15" fmla="*/ 661 h 662"/>
                <a:gd name="T16" fmla="*/ 30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30" y="185"/>
                  </a:moveTo>
                  <a:lnTo>
                    <a:pt x="30" y="185"/>
                  </a:lnTo>
                  <a:cubicBezTo>
                    <a:pt x="21" y="191"/>
                    <a:pt x="11" y="196"/>
                    <a:pt x="2" y="202"/>
                  </a:cubicBezTo>
                  <a:lnTo>
                    <a:pt x="2" y="202"/>
                  </a:lnTo>
                  <a:cubicBezTo>
                    <a:pt x="2" y="202"/>
                    <a:pt x="0" y="218"/>
                    <a:pt x="3" y="244"/>
                  </a:cubicBezTo>
                  <a:lnTo>
                    <a:pt x="3" y="244"/>
                  </a:lnTo>
                  <a:cubicBezTo>
                    <a:pt x="14" y="357"/>
                    <a:pt x="106" y="660"/>
                    <a:pt x="765" y="661"/>
                  </a:cubicBezTo>
                  <a:lnTo>
                    <a:pt x="765" y="661"/>
                  </a:lnTo>
                  <a:cubicBezTo>
                    <a:pt x="765" y="661"/>
                    <a:pt x="388" y="0"/>
                    <a:pt x="30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2" name="Freeform 42">
              <a:extLst>
                <a:ext uri="{FF2B5EF4-FFF2-40B4-BE49-F238E27FC236}">
                  <a16:creationId xmlns:a16="http://schemas.microsoft.com/office/drawing/2014/main" id="{7F16F8DE-CDE4-4AE5-93B0-76B8F0E0B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805273"/>
              <a:ext cx="212773" cy="139743"/>
            </a:xfrm>
            <a:custGeom>
              <a:avLst/>
              <a:gdLst>
                <a:gd name="T0" fmla="*/ 30 w 490"/>
                <a:gd name="T1" fmla="*/ 0 h 320"/>
                <a:gd name="T2" fmla="*/ 30 w 490"/>
                <a:gd name="T3" fmla="*/ 0 h 320"/>
                <a:gd name="T4" fmla="*/ 2 w 490"/>
                <a:gd name="T5" fmla="*/ 17 h 320"/>
                <a:gd name="T6" fmla="*/ 2 w 490"/>
                <a:gd name="T7" fmla="*/ 17 h 320"/>
                <a:gd name="T8" fmla="*/ 3 w 490"/>
                <a:gd name="T9" fmla="*/ 59 h 320"/>
                <a:gd name="T10" fmla="*/ 3 w 490"/>
                <a:gd name="T11" fmla="*/ 59 h 320"/>
                <a:gd name="T12" fmla="*/ 434 w 490"/>
                <a:gd name="T13" fmla="*/ 309 h 320"/>
                <a:gd name="T14" fmla="*/ 434 w 490"/>
                <a:gd name="T15" fmla="*/ 309 h 320"/>
                <a:gd name="T16" fmla="*/ 479 w 490"/>
                <a:gd name="T17" fmla="*/ 301 h 320"/>
                <a:gd name="T18" fmla="*/ 479 w 490"/>
                <a:gd name="T19" fmla="*/ 301 h 320"/>
                <a:gd name="T20" fmla="*/ 471 w 490"/>
                <a:gd name="T21" fmla="*/ 256 h 320"/>
                <a:gd name="T22" fmla="*/ 471 w 490"/>
                <a:gd name="T23" fmla="*/ 256 h 320"/>
                <a:gd name="T24" fmla="*/ 30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30" y="0"/>
                  </a:moveTo>
                  <a:lnTo>
                    <a:pt x="30" y="0"/>
                  </a:lnTo>
                  <a:cubicBezTo>
                    <a:pt x="21" y="6"/>
                    <a:pt x="11" y="11"/>
                    <a:pt x="2" y="17"/>
                  </a:cubicBezTo>
                  <a:lnTo>
                    <a:pt x="2" y="17"/>
                  </a:lnTo>
                  <a:cubicBezTo>
                    <a:pt x="2" y="17"/>
                    <a:pt x="0" y="33"/>
                    <a:pt x="3" y="59"/>
                  </a:cubicBezTo>
                  <a:lnTo>
                    <a:pt x="3" y="59"/>
                  </a:lnTo>
                  <a:cubicBezTo>
                    <a:pt x="121" y="114"/>
                    <a:pt x="272" y="195"/>
                    <a:pt x="434" y="309"/>
                  </a:cubicBezTo>
                  <a:lnTo>
                    <a:pt x="434" y="309"/>
                  </a:lnTo>
                  <a:cubicBezTo>
                    <a:pt x="449" y="319"/>
                    <a:pt x="469" y="316"/>
                    <a:pt x="479" y="301"/>
                  </a:cubicBezTo>
                  <a:lnTo>
                    <a:pt x="479" y="301"/>
                  </a:lnTo>
                  <a:cubicBezTo>
                    <a:pt x="489" y="287"/>
                    <a:pt x="485" y="267"/>
                    <a:pt x="471" y="256"/>
                  </a:cubicBezTo>
                  <a:lnTo>
                    <a:pt x="471" y="256"/>
                  </a:lnTo>
                  <a:cubicBezTo>
                    <a:pt x="304" y="140"/>
                    <a:pt x="150" y="57"/>
                    <a:pt x="3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3" name="Freeform 43">
              <a:extLst>
                <a:ext uri="{FF2B5EF4-FFF2-40B4-BE49-F238E27FC236}">
                  <a16:creationId xmlns:a16="http://schemas.microsoft.com/office/drawing/2014/main" id="{918328AC-AE0A-47D9-A76E-1CC6B3F05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603598"/>
              <a:ext cx="387438" cy="308071"/>
            </a:xfrm>
            <a:custGeom>
              <a:avLst/>
              <a:gdLst>
                <a:gd name="T0" fmla="*/ 14 w 891"/>
                <a:gd name="T1" fmla="*/ 351 h 708"/>
                <a:gd name="T2" fmla="*/ 14 w 891"/>
                <a:gd name="T3" fmla="*/ 351 h 708"/>
                <a:gd name="T4" fmla="*/ 0 w 891"/>
                <a:gd name="T5" fmla="*/ 380 h 708"/>
                <a:gd name="T6" fmla="*/ 0 w 891"/>
                <a:gd name="T7" fmla="*/ 380 h 708"/>
                <a:gd name="T8" fmla="*/ 24 w 891"/>
                <a:gd name="T9" fmla="*/ 414 h 708"/>
                <a:gd name="T10" fmla="*/ 24 w 891"/>
                <a:gd name="T11" fmla="*/ 414 h 708"/>
                <a:gd name="T12" fmla="*/ 890 w 891"/>
                <a:gd name="T13" fmla="*/ 345 h 708"/>
                <a:gd name="T14" fmla="*/ 890 w 891"/>
                <a:gd name="T15" fmla="*/ 345 h 708"/>
                <a:gd name="T16" fmla="*/ 14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14" y="351"/>
                  </a:moveTo>
                  <a:lnTo>
                    <a:pt x="14" y="351"/>
                  </a:lnTo>
                  <a:cubicBezTo>
                    <a:pt x="9" y="360"/>
                    <a:pt x="4" y="370"/>
                    <a:pt x="0" y="380"/>
                  </a:cubicBezTo>
                  <a:lnTo>
                    <a:pt x="0" y="380"/>
                  </a:lnTo>
                  <a:cubicBezTo>
                    <a:pt x="0" y="380"/>
                    <a:pt x="7" y="394"/>
                    <a:pt x="24" y="414"/>
                  </a:cubicBezTo>
                  <a:lnTo>
                    <a:pt x="24" y="414"/>
                  </a:lnTo>
                  <a:cubicBezTo>
                    <a:pt x="95" y="503"/>
                    <a:pt x="338" y="707"/>
                    <a:pt x="890" y="345"/>
                  </a:cubicBezTo>
                  <a:lnTo>
                    <a:pt x="890" y="345"/>
                  </a:lnTo>
                  <a:cubicBezTo>
                    <a:pt x="890" y="345"/>
                    <a:pt x="212" y="0"/>
                    <a:pt x="14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4" name="Freeform 44">
              <a:extLst>
                <a:ext uri="{FF2B5EF4-FFF2-40B4-BE49-F238E27FC236}">
                  <a16:creationId xmlns:a16="http://schemas.microsoft.com/office/drawing/2014/main" id="{5965C24E-42FC-4B51-B4CD-C9326273D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741754"/>
              <a:ext cx="241355" cy="41288"/>
            </a:xfrm>
            <a:custGeom>
              <a:avLst/>
              <a:gdLst>
                <a:gd name="T0" fmla="*/ 14 w 556"/>
                <a:gd name="T1" fmla="*/ 34 h 98"/>
                <a:gd name="T2" fmla="*/ 14 w 556"/>
                <a:gd name="T3" fmla="*/ 34 h 98"/>
                <a:gd name="T4" fmla="*/ 0 w 556"/>
                <a:gd name="T5" fmla="*/ 63 h 98"/>
                <a:gd name="T6" fmla="*/ 0 w 556"/>
                <a:gd name="T7" fmla="*/ 63 h 98"/>
                <a:gd name="T8" fmla="*/ 24 w 556"/>
                <a:gd name="T9" fmla="*/ 97 h 98"/>
                <a:gd name="T10" fmla="*/ 24 w 556"/>
                <a:gd name="T11" fmla="*/ 97 h 98"/>
                <a:gd name="T12" fmla="*/ 521 w 556"/>
                <a:gd name="T13" fmla="*/ 70 h 98"/>
                <a:gd name="T14" fmla="*/ 521 w 556"/>
                <a:gd name="T15" fmla="*/ 70 h 98"/>
                <a:gd name="T16" fmla="*/ 554 w 556"/>
                <a:gd name="T17" fmla="*/ 39 h 98"/>
                <a:gd name="T18" fmla="*/ 554 w 556"/>
                <a:gd name="T19" fmla="*/ 39 h 98"/>
                <a:gd name="T20" fmla="*/ 524 w 556"/>
                <a:gd name="T21" fmla="*/ 6 h 98"/>
                <a:gd name="T22" fmla="*/ 524 w 556"/>
                <a:gd name="T23" fmla="*/ 6 h 98"/>
                <a:gd name="T24" fmla="*/ 14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14" y="34"/>
                  </a:moveTo>
                  <a:lnTo>
                    <a:pt x="14" y="34"/>
                  </a:lnTo>
                  <a:cubicBezTo>
                    <a:pt x="9" y="43"/>
                    <a:pt x="4" y="53"/>
                    <a:pt x="0" y="63"/>
                  </a:cubicBezTo>
                  <a:lnTo>
                    <a:pt x="0" y="63"/>
                  </a:lnTo>
                  <a:cubicBezTo>
                    <a:pt x="0" y="63"/>
                    <a:pt x="7" y="77"/>
                    <a:pt x="24" y="97"/>
                  </a:cubicBezTo>
                  <a:lnTo>
                    <a:pt x="24" y="97"/>
                  </a:lnTo>
                  <a:cubicBezTo>
                    <a:pt x="152" y="79"/>
                    <a:pt x="323" y="64"/>
                    <a:pt x="521" y="70"/>
                  </a:cubicBezTo>
                  <a:lnTo>
                    <a:pt x="521" y="70"/>
                  </a:lnTo>
                  <a:cubicBezTo>
                    <a:pt x="539" y="71"/>
                    <a:pt x="554" y="57"/>
                    <a:pt x="554" y="39"/>
                  </a:cubicBezTo>
                  <a:lnTo>
                    <a:pt x="554" y="39"/>
                  </a:lnTo>
                  <a:cubicBezTo>
                    <a:pt x="555" y="21"/>
                    <a:pt x="541" y="7"/>
                    <a:pt x="524" y="6"/>
                  </a:cubicBezTo>
                  <a:lnTo>
                    <a:pt x="524" y="6"/>
                  </a:lnTo>
                  <a:cubicBezTo>
                    <a:pt x="320" y="0"/>
                    <a:pt x="145" y="15"/>
                    <a:pt x="14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5" name="Freeform 45">
              <a:extLst>
                <a:ext uri="{FF2B5EF4-FFF2-40B4-BE49-F238E27FC236}">
                  <a16:creationId xmlns:a16="http://schemas.microsoft.com/office/drawing/2014/main" id="{E5263B5B-87AC-461D-A350-2CCD11AA1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3472" y="1857677"/>
              <a:ext cx="252470" cy="344595"/>
            </a:xfrm>
            <a:custGeom>
              <a:avLst/>
              <a:gdLst>
                <a:gd name="T0" fmla="*/ 401 w 583"/>
                <a:gd name="T1" fmla="*/ 1 h 788"/>
                <a:gd name="T2" fmla="*/ 401 w 583"/>
                <a:gd name="T3" fmla="*/ 1 h 788"/>
                <a:gd name="T4" fmla="*/ 434 w 583"/>
                <a:gd name="T5" fmla="*/ 0 h 788"/>
                <a:gd name="T6" fmla="*/ 434 w 583"/>
                <a:gd name="T7" fmla="*/ 0 h 788"/>
                <a:gd name="T8" fmla="*/ 456 w 583"/>
                <a:gd name="T9" fmla="*/ 36 h 788"/>
                <a:gd name="T10" fmla="*/ 456 w 583"/>
                <a:gd name="T11" fmla="*/ 36 h 788"/>
                <a:gd name="T12" fmla="*/ 17 w 583"/>
                <a:gd name="T13" fmla="*/ 787 h 788"/>
                <a:gd name="T14" fmla="*/ 17 w 583"/>
                <a:gd name="T15" fmla="*/ 787 h 788"/>
                <a:gd name="T16" fmla="*/ 401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401" y="1"/>
                  </a:moveTo>
                  <a:lnTo>
                    <a:pt x="401" y="1"/>
                  </a:lnTo>
                  <a:cubicBezTo>
                    <a:pt x="412" y="0"/>
                    <a:pt x="423" y="0"/>
                    <a:pt x="434" y="0"/>
                  </a:cubicBezTo>
                  <a:lnTo>
                    <a:pt x="434" y="0"/>
                  </a:lnTo>
                  <a:cubicBezTo>
                    <a:pt x="434" y="0"/>
                    <a:pt x="444" y="13"/>
                    <a:pt x="456" y="36"/>
                  </a:cubicBezTo>
                  <a:lnTo>
                    <a:pt x="456" y="36"/>
                  </a:lnTo>
                  <a:cubicBezTo>
                    <a:pt x="504" y="139"/>
                    <a:pt x="582" y="447"/>
                    <a:pt x="17" y="787"/>
                  </a:cubicBezTo>
                  <a:lnTo>
                    <a:pt x="17" y="787"/>
                  </a:lnTo>
                  <a:cubicBezTo>
                    <a:pt x="17" y="787"/>
                    <a:pt x="0" y="26"/>
                    <a:pt x="401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6" name="Freeform 46">
              <a:extLst>
                <a:ext uri="{FF2B5EF4-FFF2-40B4-BE49-F238E27FC236}">
                  <a16:creationId xmlns:a16="http://schemas.microsoft.com/office/drawing/2014/main" id="{4258F8C4-9087-440A-9523-2FD27EA4B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574" y="1857677"/>
              <a:ext cx="133380" cy="217556"/>
            </a:xfrm>
            <a:custGeom>
              <a:avLst/>
              <a:gdLst>
                <a:gd name="T0" fmla="*/ 252 w 308"/>
                <a:gd name="T1" fmla="*/ 1 h 498"/>
                <a:gd name="T2" fmla="*/ 252 w 308"/>
                <a:gd name="T3" fmla="*/ 1 h 498"/>
                <a:gd name="T4" fmla="*/ 285 w 308"/>
                <a:gd name="T5" fmla="*/ 0 h 498"/>
                <a:gd name="T6" fmla="*/ 285 w 308"/>
                <a:gd name="T7" fmla="*/ 0 h 498"/>
                <a:gd name="T8" fmla="*/ 307 w 308"/>
                <a:gd name="T9" fmla="*/ 36 h 498"/>
                <a:gd name="T10" fmla="*/ 307 w 308"/>
                <a:gd name="T11" fmla="*/ 36 h 498"/>
                <a:gd name="T12" fmla="*/ 66 w 308"/>
                <a:gd name="T13" fmla="*/ 473 h 498"/>
                <a:gd name="T14" fmla="*/ 66 w 308"/>
                <a:gd name="T15" fmla="*/ 473 h 498"/>
                <a:gd name="T16" fmla="*/ 23 w 308"/>
                <a:gd name="T17" fmla="*/ 489 h 498"/>
                <a:gd name="T18" fmla="*/ 23 w 308"/>
                <a:gd name="T19" fmla="*/ 489 h 498"/>
                <a:gd name="T20" fmla="*/ 7 w 308"/>
                <a:gd name="T21" fmla="*/ 448 h 498"/>
                <a:gd name="T22" fmla="*/ 7 w 308"/>
                <a:gd name="T23" fmla="*/ 448 h 498"/>
                <a:gd name="T24" fmla="*/ 252 w 308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498">
                  <a:moveTo>
                    <a:pt x="252" y="1"/>
                  </a:moveTo>
                  <a:lnTo>
                    <a:pt x="252" y="1"/>
                  </a:lnTo>
                  <a:cubicBezTo>
                    <a:pt x="263" y="0"/>
                    <a:pt x="274" y="0"/>
                    <a:pt x="285" y="0"/>
                  </a:cubicBezTo>
                  <a:lnTo>
                    <a:pt x="285" y="0"/>
                  </a:lnTo>
                  <a:cubicBezTo>
                    <a:pt x="285" y="0"/>
                    <a:pt x="295" y="13"/>
                    <a:pt x="307" y="36"/>
                  </a:cubicBezTo>
                  <a:lnTo>
                    <a:pt x="307" y="36"/>
                  </a:lnTo>
                  <a:cubicBezTo>
                    <a:pt x="234" y="145"/>
                    <a:pt x="146" y="292"/>
                    <a:pt x="66" y="473"/>
                  </a:cubicBezTo>
                  <a:lnTo>
                    <a:pt x="66" y="473"/>
                  </a:lnTo>
                  <a:cubicBezTo>
                    <a:pt x="58" y="489"/>
                    <a:pt x="40" y="497"/>
                    <a:pt x="23" y="489"/>
                  </a:cubicBezTo>
                  <a:lnTo>
                    <a:pt x="23" y="489"/>
                  </a:lnTo>
                  <a:cubicBezTo>
                    <a:pt x="7" y="482"/>
                    <a:pt x="0" y="463"/>
                    <a:pt x="7" y="448"/>
                  </a:cubicBezTo>
                  <a:lnTo>
                    <a:pt x="7" y="448"/>
                  </a:lnTo>
                  <a:cubicBezTo>
                    <a:pt x="90" y="261"/>
                    <a:pt x="178" y="111"/>
                    <a:pt x="252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7" name="Freeform 47">
              <a:extLst>
                <a:ext uri="{FF2B5EF4-FFF2-40B4-BE49-F238E27FC236}">
                  <a16:creationId xmlns:a16="http://schemas.microsoft.com/office/drawing/2014/main" id="{10F87990-AA96-4C71-9D69-1AA377C84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9280" y="1724285"/>
              <a:ext cx="333451" cy="287427"/>
            </a:xfrm>
            <a:custGeom>
              <a:avLst/>
              <a:gdLst>
                <a:gd name="T0" fmla="*/ 735 w 766"/>
                <a:gd name="T1" fmla="*/ 185 h 662"/>
                <a:gd name="T2" fmla="*/ 735 w 766"/>
                <a:gd name="T3" fmla="*/ 185 h 662"/>
                <a:gd name="T4" fmla="*/ 763 w 766"/>
                <a:gd name="T5" fmla="*/ 202 h 662"/>
                <a:gd name="T6" fmla="*/ 763 w 766"/>
                <a:gd name="T7" fmla="*/ 202 h 662"/>
                <a:gd name="T8" fmla="*/ 762 w 766"/>
                <a:gd name="T9" fmla="*/ 244 h 662"/>
                <a:gd name="T10" fmla="*/ 762 w 766"/>
                <a:gd name="T11" fmla="*/ 244 h 662"/>
                <a:gd name="T12" fmla="*/ 0 w 766"/>
                <a:gd name="T13" fmla="*/ 661 h 662"/>
                <a:gd name="T14" fmla="*/ 0 w 766"/>
                <a:gd name="T15" fmla="*/ 661 h 662"/>
                <a:gd name="T16" fmla="*/ 735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735" y="185"/>
                  </a:moveTo>
                  <a:lnTo>
                    <a:pt x="735" y="185"/>
                  </a:lnTo>
                  <a:cubicBezTo>
                    <a:pt x="744" y="191"/>
                    <a:pt x="754" y="196"/>
                    <a:pt x="763" y="202"/>
                  </a:cubicBezTo>
                  <a:lnTo>
                    <a:pt x="763" y="202"/>
                  </a:lnTo>
                  <a:cubicBezTo>
                    <a:pt x="763" y="202"/>
                    <a:pt x="765" y="218"/>
                    <a:pt x="762" y="244"/>
                  </a:cubicBezTo>
                  <a:lnTo>
                    <a:pt x="762" y="244"/>
                  </a:lnTo>
                  <a:cubicBezTo>
                    <a:pt x="751" y="357"/>
                    <a:pt x="659" y="660"/>
                    <a:pt x="0" y="661"/>
                  </a:cubicBezTo>
                  <a:lnTo>
                    <a:pt x="0" y="661"/>
                  </a:lnTo>
                  <a:cubicBezTo>
                    <a:pt x="0" y="661"/>
                    <a:pt x="377" y="0"/>
                    <a:pt x="735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8" name="Freeform 48">
              <a:extLst>
                <a:ext uri="{FF2B5EF4-FFF2-40B4-BE49-F238E27FC236}">
                  <a16:creationId xmlns:a16="http://schemas.microsoft.com/office/drawing/2014/main" id="{51BB8324-EFED-4A41-A242-B54B68139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957" y="1805273"/>
              <a:ext cx="212773" cy="139743"/>
            </a:xfrm>
            <a:custGeom>
              <a:avLst/>
              <a:gdLst>
                <a:gd name="T0" fmla="*/ 459 w 490"/>
                <a:gd name="T1" fmla="*/ 0 h 320"/>
                <a:gd name="T2" fmla="*/ 459 w 490"/>
                <a:gd name="T3" fmla="*/ 0 h 320"/>
                <a:gd name="T4" fmla="*/ 487 w 490"/>
                <a:gd name="T5" fmla="*/ 17 h 320"/>
                <a:gd name="T6" fmla="*/ 487 w 490"/>
                <a:gd name="T7" fmla="*/ 17 h 320"/>
                <a:gd name="T8" fmla="*/ 486 w 490"/>
                <a:gd name="T9" fmla="*/ 59 h 320"/>
                <a:gd name="T10" fmla="*/ 486 w 490"/>
                <a:gd name="T11" fmla="*/ 59 h 320"/>
                <a:gd name="T12" fmla="*/ 55 w 490"/>
                <a:gd name="T13" fmla="*/ 309 h 320"/>
                <a:gd name="T14" fmla="*/ 55 w 490"/>
                <a:gd name="T15" fmla="*/ 309 h 320"/>
                <a:gd name="T16" fmla="*/ 10 w 490"/>
                <a:gd name="T17" fmla="*/ 301 h 320"/>
                <a:gd name="T18" fmla="*/ 10 w 490"/>
                <a:gd name="T19" fmla="*/ 301 h 320"/>
                <a:gd name="T20" fmla="*/ 18 w 490"/>
                <a:gd name="T21" fmla="*/ 256 h 320"/>
                <a:gd name="T22" fmla="*/ 18 w 490"/>
                <a:gd name="T23" fmla="*/ 256 h 320"/>
                <a:gd name="T24" fmla="*/ 459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459" y="0"/>
                  </a:moveTo>
                  <a:lnTo>
                    <a:pt x="459" y="0"/>
                  </a:lnTo>
                  <a:cubicBezTo>
                    <a:pt x="468" y="6"/>
                    <a:pt x="478" y="11"/>
                    <a:pt x="487" y="17"/>
                  </a:cubicBezTo>
                  <a:lnTo>
                    <a:pt x="487" y="17"/>
                  </a:lnTo>
                  <a:cubicBezTo>
                    <a:pt x="487" y="17"/>
                    <a:pt x="489" y="33"/>
                    <a:pt x="486" y="59"/>
                  </a:cubicBezTo>
                  <a:lnTo>
                    <a:pt x="486" y="59"/>
                  </a:lnTo>
                  <a:cubicBezTo>
                    <a:pt x="368" y="114"/>
                    <a:pt x="217" y="195"/>
                    <a:pt x="55" y="309"/>
                  </a:cubicBezTo>
                  <a:lnTo>
                    <a:pt x="55" y="309"/>
                  </a:lnTo>
                  <a:cubicBezTo>
                    <a:pt x="40" y="319"/>
                    <a:pt x="20" y="316"/>
                    <a:pt x="10" y="301"/>
                  </a:cubicBezTo>
                  <a:lnTo>
                    <a:pt x="10" y="301"/>
                  </a:lnTo>
                  <a:cubicBezTo>
                    <a:pt x="0" y="287"/>
                    <a:pt x="4" y="267"/>
                    <a:pt x="18" y="256"/>
                  </a:cubicBezTo>
                  <a:lnTo>
                    <a:pt x="18" y="256"/>
                  </a:lnTo>
                  <a:cubicBezTo>
                    <a:pt x="185" y="140"/>
                    <a:pt x="339" y="57"/>
                    <a:pt x="459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9" name="Freeform 49">
              <a:extLst>
                <a:ext uri="{FF2B5EF4-FFF2-40B4-BE49-F238E27FC236}">
                  <a16:creationId xmlns:a16="http://schemas.microsoft.com/office/drawing/2014/main" id="{0722EE60-D1F0-4A14-A758-E4614685A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81" y="1603598"/>
              <a:ext cx="387438" cy="308071"/>
            </a:xfrm>
            <a:custGeom>
              <a:avLst/>
              <a:gdLst>
                <a:gd name="T0" fmla="*/ 875 w 891"/>
                <a:gd name="T1" fmla="*/ 351 h 708"/>
                <a:gd name="T2" fmla="*/ 875 w 891"/>
                <a:gd name="T3" fmla="*/ 351 h 708"/>
                <a:gd name="T4" fmla="*/ 890 w 891"/>
                <a:gd name="T5" fmla="*/ 380 h 708"/>
                <a:gd name="T6" fmla="*/ 890 w 891"/>
                <a:gd name="T7" fmla="*/ 380 h 708"/>
                <a:gd name="T8" fmla="*/ 866 w 891"/>
                <a:gd name="T9" fmla="*/ 414 h 708"/>
                <a:gd name="T10" fmla="*/ 866 w 891"/>
                <a:gd name="T11" fmla="*/ 414 h 708"/>
                <a:gd name="T12" fmla="*/ 0 w 891"/>
                <a:gd name="T13" fmla="*/ 345 h 708"/>
                <a:gd name="T14" fmla="*/ 0 w 891"/>
                <a:gd name="T15" fmla="*/ 345 h 708"/>
                <a:gd name="T16" fmla="*/ 875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875" y="351"/>
                  </a:moveTo>
                  <a:lnTo>
                    <a:pt x="875" y="351"/>
                  </a:lnTo>
                  <a:cubicBezTo>
                    <a:pt x="881" y="360"/>
                    <a:pt x="885" y="370"/>
                    <a:pt x="890" y="380"/>
                  </a:cubicBezTo>
                  <a:lnTo>
                    <a:pt x="890" y="380"/>
                  </a:lnTo>
                  <a:cubicBezTo>
                    <a:pt x="890" y="380"/>
                    <a:pt x="882" y="394"/>
                    <a:pt x="866" y="414"/>
                  </a:cubicBezTo>
                  <a:lnTo>
                    <a:pt x="866" y="414"/>
                  </a:lnTo>
                  <a:cubicBezTo>
                    <a:pt x="794" y="503"/>
                    <a:pt x="551" y="707"/>
                    <a:pt x="0" y="345"/>
                  </a:cubicBezTo>
                  <a:lnTo>
                    <a:pt x="0" y="345"/>
                  </a:lnTo>
                  <a:cubicBezTo>
                    <a:pt x="0" y="345"/>
                    <a:pt x="678" y="0"/>
                    <a:pt x="875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0" name="Freeform 50">
              <a:extLst>
                <a:ext uri="{FF2B5EF4-FFF2-40B4-BE49-F238E27FC236}">
                  <a16:creationId xmlns:a16="http://schemas.microsoft.com/office/drawing/2014/main" id="{134C3B09-A30A-4B3C-8CD4-C0812D2D0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964" y="1741754"/>
              <a:ext cx="241355" cy="41288"/>
            </a:xfrm>
            <a:custGeom>
              <a:avLst/>
              <a:gdLst>
                <a:gd name="T0" fmla="*/ 540 w 556"/>
                <a:gd name="T1" fmla="*/ 34 h 98"/>
                <a:gd name="T2" fmla="*/ 540 w 556"/>
                <a:gd name="T3" fmla="*/ 34 h 98"/>
                <a:gd name="T4" fmla="*/ 555 w 556"/>
                <a:gd name="T5" fmla="*/ 63 h 98"/>
                <a:gd name="T6" fmla="*/ 555 w 556"/>
                <a:gd name="T7" fmla="*/ 63 h 98"/>
                <a:gd name="T8" fmla="*/ 531 w 556"/>
                <a:gd name="T9" fmla="*/ 97 h 98"/>
                <a:gd name="T10" fmla="*/ 531 w 556"/>
                <a:gd name="T11" fmla="*/ 97 h 98"/>
                <a:gd name="T12" fmla="*/ 34 w 556"/>
                <a:gd name="T13" fmla="*/ 70 h 98"/>
                <a:gd name="T14" fmla="*/ 34 w 556"/>
                <a:gd name="T15" fmla="*/ 70 h 98"/>
                <a:gd name="T16" fmla="*/ 1 w 556"/>
                <a:gd name="T17" fmla="*/ 39 h 98"/>
                <a:gd name="T18" fmla="*/ 1 w 556"/>
                <a:gd name="T19" fmla="*/ 39 h 98"/>
                <a:gd name="T20" fmla="*/ 31 w 556"/>
                <a:gd name="T21" fmla="*/ 6 h 98"/>
                <a:gd name="T22" fmla="*/ 31 w 556"/>
                <a:gd name="T23" fmla="*/ 6 h 98"/>
                <a:gd name="T24" fmla="*/ 540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540" y="34"/>
                  </a:moveTo>
                  <a:lnTo>
                    <a:pt x="540" y="34"/>
                  </a:lnTo>
                  <a:cubicBezTo>
                    <a:pt x="546" y="43"/>
                    <a:pt x="550" y="53"/>
                    <a:pt x="555" y="63"/>
                  </a:cubicBezTo>
                  <a:lnTo>
                    <a:pt x="555" y="63"/>
                  </a:lnTo>
                  <a:cubicBezTo>
                    <a:pt x="555" y="63"/>
                    <a:pt x="547" y="77"/>
                    <a:pt x="531" y="97"/>
                  </a:cubicBezTo>
                  <a:lnTo>
                    <a:pt x="531" y="97"/>
                  </a:lnTo>
                  <a:cubicBezTo>
                    <a:pt x="403" y="79"/>
                    <a:pt x="232" y="64"/>
                    <a:pt x="34" y="70"/>
                  </a:cubicBezTo>
                  <a:lnTo>
                    <a:pt x="34" y="70"/>
                  </a:lnTo>
                  <a:cubicBezTo>
                    <a:pt x="16" y="71"/>
                    <a:pt x="1" y="57"/>
                    <a:pt x="1" y="39"/>
                  </a:cubicBezTo>
                  <a:lnTo>
                    <a:pt x="1" y="39"/>
                  </a:lnTo>
                  <a:cubicBezTo>
                    <a:pt x="0" y="21"/>
                    <a:pt x="14" y="7"/>
                    <a:pt x="31" y="6"/>
                  </a:cubicBezTo>
                  <a:lnTo>
                    <a:pt x="31" y="6"/>
                  </a:lnTo>
                  <a:cubicBezTo>
                    <a:pt x="235" y="0"/>
                    <a:pt x="409" y="15"/>
                    <a:pt x="540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1" name="Freeform 51">
              <a:extLst>
                <a:ext uri="{FF2B5EF4-FFF2-40B4-BE49-F238E27FC236}">
                  <a16:creationId xmlns:a16="http://schemas.microsoft.com/office/drawing/2014/main" id="{439976B6-C85C-4756-8B46-56645CF53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281" y="2071561"/>
              <a:ext cx="497279" cy="495360"/>
            </a:xfrm>
            <a:custGeom>
              <a:avLst/>
              <a:gdLst>
                <a:gd name="T0" fmla="*/ 475488 w 1141"/>
                <a:gd name="T1" fmla="*/ 494924 h 1136"/>
                <a:gd name="T2" fmla="*/ 475488 w 1141"/>
                <a:gd name="T3" fmla="*/ 494924 h 1136"/>
                <a:gd name="T4" fmla="*/ 461977 w 1141"/>
                <a:gd name="T5" fmla="*/ 489255 h 1136"/>
                <a:gd name="T6" fmla="*/ 7409 w 1141"/>
                <a:gd name="T7" fmla="*/ 34448 h 1136"/>
                <a:gd name="T8" fmla="*/ 7409 w 1141"/>
                <a:gd name="T9" fmla="*/ 34448 h 1136"/>
                <a:gd name="T10" fmla="*/ 7409 w 1141"/>
                <a:gd name="T11" fmla="*/ 7413 h 1136"/>
                <a:gd name="T12" fmla="*/ 7409 w 1141"/>
                <a:gd name="T13" fmla="*/ 7413 h 1136"/>
                <a:gd name="T14" fmla="*/ 34866 w 1141"/>
                <a:gd name="T15" fmla="*/ 7413 h 1136"/>
                <a:gd name="T16" fmla="*/ 489434 w 1141"/>
                <a:gd name="T17" fmla="*/ 461784 h 1136"/>
                <a:gd name="T18" fmla="*/ 489434 w 1141"/>
                <a:gd name="T19" fmla="*/ 461784 h 1136"/>
                <a:gd name="T20" fmla="*/ 489434 w 1141"/>
                <a:gd name="T21" fmla="*/ 489255 h 1136"/>
                <a:gd name="T22" fmla="*/ 489434 w 1141"/>
                <a:gd name="T23" fmla="*/ 489255 h 1136"/>
                <a:gd name="T24" fmla="*/ 475488 w 1141"/>
                <a:gd name="T25" fmla="*/ 494924 h 11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1" h="1136">
                  <a:moveTo>
                    <a:pt x="1091" y="1135"/>
                  </a:moveTo>
                  <a:lnTo>
                    <a:pt x="1091" y="1135"/>
                  </a:lnTo>
                  <a:cubicBezTo>
                    <a:pt x="1080" y="1135"/>
                    <a:pt x="1069" y="1131"/>
                    <a:pt x="1060" y="1122"/>
                  </a:cubicBezTo>
                  <a:lnTo>
                    <a:pt x="17" y="79"/>
                  </a:lnTo>
                  <a:cubicBezTo>
                    <a:pt x="0" y="62"/>
                    <a:pt x="0" y="34"/>
                    <a:pt x="17" y="17"/>
                  </a:cubicBezTo>
                  <a:cubicBezTo>
                    <a:pt x="35" y="0"/>
                    <a:pt x="63" y="0"/>
                    <a:pt x="80" y="17"/>
                  </a:cubicBezTo>
                  <a:lnTo>
                    <a:pt x="1123" y="1059"/>
                  </a:lnTo>
                  <a:cubicBezTo>
                    <a:pt x="1140" y="1077"/>
                    <a:pt x="1140" y="1105"/>
                    <a:pt x="1123" y="1122"/>
                  </a:cubicBezTo>
                  <a:cubicBezTo>
                    <a:pt x="1114" y="1131"/>
                    <a:pt x="1103" y="1135"/>
                    <a:pt x="1091" y="113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2" name="Freeform 52">
              <a:extLst>
                <a:ext uri="{FF2B5EF4-FFF2-40B4-BE49-F238E27FC236}">
                  <a16:creationId xmlns:a16="http://schemas.microsoft.com/office/drawing/2014/main" id="{B2685422-AA7D-4018-A6EC-D4A26634A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1700" y="2254675"/>
              <a:ext cx="38109" cy="244551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3" name="Freeform 53">
              <a:extLst>
                <a:ext uri="{FF2B5EF4-FFF2-40B4-BE49-F238E27FC236}">
                  <a16:creationId xmlns:a16="http://schemas.microsoft.com/office/drawing/2014/main" id="{F600D0FD-5EF1-43D7-898D-266935EC0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4607" y="2396007"/>
              <a:ext cx="38109" cy="246138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8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8 h 564"/>
                <a:gd name="T18" fmla="*/ 88 w 89"/>
                <a:gd name="T19" fmla="*/ 518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8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8"/>
                  </a:lnTo>
                  <a:lnTo>
                    <a:pt x="88" y="518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4" name="Freeform 54">
              <a:extLst>
                <a:ext uri="{FF2B5EF4-FFF2-40B4-BE49-F238E27FC236}">
                  <a16:creationId xmlns:a16="http://schemas.microsoft.com/office/drawing/2014/main" id="{37EADC32-1F68-4CAD-8B34-589153828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9639" y="2246736"/>
              <a:ext cx="246119" cy="38112"/>
            </a:xfrm>
            <a:custGeom>
              <a:avLst/>
              <a:gdLst>
                <a:gd name="T0" fmla="*/ 519 w 564"/>
                <a:gd name="T1" fmla="*/ 87 h 88"/>
                <a:gd name="T2" fmla="*/ 44 w 564"/>
                <a:gd name="T3" fmla="*/ 87 h 88"/>
                <a:gd name="T4" fmla="*/ 44 w 564"/>
                <a:gd name="T5" fmla="*/ 87 h 88"/>
                <a:gd name="T6" fmla="*/ 0 w 564"/>
                <a:gd name="T7" fmla="*/ 44 h 88"/>
                <a:gd name="T8" fmla="*/ 0 w 564"/>
                <a:gd name="T9" fmla="*/ 44 h 88"/>
                <a:gd name="T10" fmla="*/ 44 w 564"/>
                <a:gd name="T11" fmla="*/ 0 h 88"/>
                <a:gd name="T12" fmla="*/ 519 w 564"/>
                <a:gd name="T13" fmla="*/ 0 h 88"/>
                <a:gd name="T14" fmla="*/ 519 w 564"/>
                <a:gd name="T15" fmla="*/ 0 h 88"/>
                <a:gd name="T16" fmla="*/ 563 w 564"/>
                <a:gd name="T17" fmla="*/ 44 h 88"/>
                <a:gd name="T18" fmla="*/ 563 w 564"/>
                <a:gd name="T19" fmla="*/ 44 h 88"/>
                <a:gd name="T20" fmla="*/ 519 w 564"/>
                <a:gd name="T21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88">
                  <a:moveTo>
                    <a:pt x="519" y="87"/>
                  </a:moveTo>
                  <a:lnTo>
                    <a:pt x="44" y="87"/>
                  </a:lnTo>
                  <a:lnTo>
                    <a:pt x="44" y="87"/>
                  </a:lnTo>
                  <a:cubicBezTo>
                    <a:pt x="20" y="87"/>
                    <a:pt x="0" y="67"/>
                    <a:pt x="0" y="44"/>
                  </a:cubicBezTo>
                  <a:lnTo>
                    <a:pt x="0" y="44"/>
                  </a:lnTo>
                  <a:cubicBezTo>
                    <a:pt x="0" y="19"/>
                    <a:pt x="20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19"/>
                    <a:pt x="563" y="44"/>
                  </a:cubicBezTo>
                  <a:lnTo>
                    <a:pt x="563" y="44"/>
                  </a:lnTo>
                  <a:cubicBezTo>
                    <a:pt x="563" y="67"/>
                    <a:pt x="543" y="87"/>
                    <a:pt x="519" y="8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5" name="Freeform 55">
              <a:extLst>
                <a:ext uri="{FF2B5EF4-FFF2-40B4-BE49-F238E27FC236}">
                  <a16:creationId xmlns:a16="http://schemas.microsoft.com/office/drawing/2014/main" id="{CF438D5F-1443-4CFD-86D0-1B5E9A00B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0959" y="2388067"/>
              <a:ext cx="246118" cy="38112"/>
            </a:xfrm>
            <a:custGeom>
              <a:avLst/>
              <a:gdLst>
                <a:gd name="T0" fmla="*/ 519 w 564"/>
                <a:gd name="T1" fmla="*/ 89 h 90"/>
                <a:gd name="T2" fmla="*/ 44 w 564"/>
                <a:gd name="T3" fmla="*/ 89 h 90"/>
                <a:gd name="T4" fmla="*/ 44 w 564"/>
                <a:gd name="T5" fmla="*/ 89 h 90"/>
                <a:gd name="T6" fmla="*/ 0 w 564"/>
                <a:gd name="T7" fmla="*/ 44 h 90"/>
                <a:gd name="T8" fmla="*/ 0 w 564"/>
                <a:gd name="T9" fmla="*/ 44 h 90"/>
                <a:gd name="T10" fmla="*/ 44 w 564"/>
                <a:gd name="T11" fmla="*/ 0 h 90"/>
                <a:gd name="T12" fmla="*/ 519 w 564"/>
                <a:gd name="T13" fmla="*/ 0 h 90"/>
                <a:gd name="T14" fmla="*/ 519 w 564"/>
                <a:gd name="T15" fmla="*/ 0 h 90"/>
                <a:gd name="T16" fmla="*/ 563 w 564"/>
                <a:gd name="T17" fmla="*/ 44 h 90"/>
                <a:gd name="T18" fmla="*/ 563 w 564"/>
                <a:gd name="T19" fmla="*/ 44 h 90"/>
                <a:gd name="T20" fmla="*/ 519 w 564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90">
                  <a:moveTo>
                    <a:pt x="519" y="89"/>
                  </a:moveTo>
                  <a:lnTo>
                    <a:pt x="44" y="89"/>
                  </a:lnTo>
                  <a:lnTo>
                    <a:pt x="44" y="89"/>
                  </a:lnTo>
                  <a:cubicBezTo>
                    <a:pt x="19" y="89"/>
                    <a:pt x="0" y="69"/>
                    <a:pt x="0" y="44"/>
                  </a:cubicBezTo>
                  <a:lnTo>
                    <a:pt x="0" y="44"/>
                  </a:lnTo>
                  <a:cubicBezTo>
                    <a:pt x="0" y="20"/>
                    <a:pt x="19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20"/>
                    <a:pt x="563" y="44"/>
                  </a:cubicBezTo>
                  <a:lnTo>
                    <a:pt x="563" y="44"/>
                  </a:lnTo>
                  <a:cubicBezTo>
                    <a:pt x="563" y="69"/>
                    <a:pt x="543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6" name="Freeform 56">
              <a:extLst>
                <a:ext uri="{FF2B5EF4-FFF2-40B4-BE49-F238E27FC236}">
                  <a16:creationId xmlns:a16="http://schemas.microsoft.com/office/drawing/2014/main" id="{4A649778-E50D-4422-A36A-C1CD1A2EF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223" y="2526223"/>
              <a:ext cx="38109" cy="246138"/>
            </a:xfrm>
            <a:custGeom>
              <a:avLst/>
              <a:gdLst>
                <a:gd name="T0" fmla="*/ 45 w 89"/>
                <a:gd name="T1" fmla="*/ 563 h 564"/>
                <a:gd name="T2" fmla="*/ 45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5 w 89"/>
                <a:gd name="T11" fmla="*/ 0 h 564"/>
                <a:gd name="T12" fmla="*/ 45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5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5" y="563"/>
                  </a:moveTo>
                  <a:lnTo>
                    <a:pt x="45" y="563"/>
                  </a:lnTo>
                  <a:cubicBezTo>
                    <a:pt x="20" y="563"/>
                    <a:pt x="0" y="544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20"/>
                    <a:pt x="20" y="0"/>
                    <a:pt x="45" y="0"/>
                  </a:cubicBezTo>
                  <a:lnTo>
                    <a:pt x="45" y="0"/>
                  </a:lnTo>
                  <a:cubicBezTo>
                    <a:pt x="68" y="0"/>
                    <a:pt x="88" y="20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4"/>
                    <a:pt x="68" y="563"/>
                    <a:pt x="45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7" name="Freeform 57">
              <a:extLst>
                <a:ext uri="{FF2B5EF4-FFF2-40B4-BE49-F238E27FC236}">
                  <a16:creationId xmlns:a16="http://schemas.microsoft.com/office/drawing/2014/main" id="{1DAD0C5E-E742-4F06-A182-BF590BF42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751" y="2518282"/>
              <a:ext cx="244531" cy="39700"/>
            </a:xfrm>
            <a:custGeom>
              <a:avLst/>
              <a:gdLst>
                <a:gd name="T0" fmla="*/ 519 w 565"/>
                <a:gd name="T1" fmla="*/ 89 h 90"/>
                <a:gd name="T2" fmla="*/ 45 w 565"/>
                <a:gd name="T3" fmla="*/ 89 h 90"/>
                <a:gd name="T4" fmla="*/ 45 w 565"/>
                <a:gd name="T5" fmla="*/ 89 h 90"/>
                <a:gd name="T6" fmla="*/ 0 w 565"/>
                <a:gd name="T7" fmla="*/ 45 h 90"/>
                <a:gd name="T8" fmla="*/ 0 w 565"/>
                <a:gd name="T9" fmla="*/ 45 h 90"/>
                <a:gd name="T10" fmla="*/ 45 w 565"/>
                <a:gd name="T11" fmla="*/ 0 h 90"/>
                <a:gd name="T12" fmla="*/ 519 w 565"/>
                <a:gd name="T13" fmla="*/ 0 h 90"/>
                <a:gd name="T14" fmla="*/ 519 w 565"/>
                <a:gd name="T15" fmla="*/ 0 h 90"/>
                <a:gd name="T16" fmla="*/ 564 w 565"/>
                <a:gd name="T17" fmla="*/ 45 h 90"/>
                <a:gd name="T18" fmla="*/ 564 w 565"/>
                <a:gd name="T19" fmla="*/ 45 h 90"/>
                <a:gd name="T20" fmla="*/ 519 w 565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90">
                  <a:moveTo>
                    <a:pt x="519" y="89"/>
                  </a:moveTo>
                  <a:lnTo>
                    <a:pt x="45" y="89"/>
                  </a:lnTo>
                  <a:lnTo>
                    <a:pt x="45" y="89"/>
                  </a:lnTo>
                  <a:cubicBezTo>
                    <a:pt x="20" y="89"/>
                    <a:pt x="0" y="69"/>
                    <a:pt x="0" y="45"/>
                  </a:cubicBezTo>
                  <a:lnTo>
                    <a:pt x="0" y="45"/>
                  </a:lnTo>
                  <a:cubicBezTo>
                    <a:pt x="0" y="20"/>
                    <a:pt x="20" y="0"/>
                    <a:pt x="45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4" y="0"/>
                    <a:pt x="564" y="20"/>
                    <a:pt x="564" y="45"/>
                  </a:cubicBezTo>
                  <a:lnTo>
                    <a:pt x="564" y="45"/>
                  </a:lnTo>
                  <a:cubicBezTo>
                    <a:pt x="564" y="69"/>
                    <a:pt x="544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8" name="Freeform 58">
              <a:extLst>
                <a:ext uri="{FF2B5EF4-FFF2-40B4-BE49-F238E27FC236}">
                  <a16:creationId xmlns:a16="http://schemas.microsoft.com/office/drawing/2014/main" id="{DAF4257E-F143-45A2-9257-00230E0DE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281" y="1111561"/>
              <a:ext cx="1743360" cy="1455360"/>
            </a:xfrm>
            <a:custGeom>
              <a:avLst/>
              <a:gdLst>
                <a:gd name="T0" fmla="*/ 1570983 w 4005"/>
                <a:gd name="T1" fmla="*/ 755341 h 3341"/>
                <a:gd name="T2" fmla="*/ 871898 w 4005"/>
                <a:gd name="T3" fmla="*/ 1454924 h 3341"/>
                <a:gd name="T4" fmla="*/ 171942 w 4005"/>
                <a:gd name="T5" fmla="*/ 755341 h 3341"/>
                <a:gd name="T6" fmla="*/ 171942 w 4005"/>
                <a:gd name="T7" fmla="*/ 755341 h 3341"/>
                <a:gd name="T8" fmla="*/ 171942 w 4005"/>
                <a:gd name="T9" fmla="*/ 129375 h 3341"/>
                <a:gd name="T10" fmla="*/ 171942 w 4005"/>
                <a:gd name="T11" fmla="*/ 129375 h 3341"/>
                <a:gd name="T12" fmla="*/ 484920 w 4005"/>
                <a:gd name="T13" fmla="*/ 0 h 3341"/>
                <a:gd name="T14" fmla="*/ 484920 w 4005"/>
                <a:gd name="T15" fmla="*/ 0 h 3341"/>
                <a:gd name="T16" fmla="*/ 591567 w 4005"/>
                <a:gd name="T17" fmla="*/ 13068 h 3341"/>
                <a:gd name="T18" fmla="*/ 592002 w 4005"/>
                <a:gd name="T19" fmla="*/ 13068 h 3341"/>
                <a:gd name="T20" fmla="*/ 592002 w 4005"/>
                <a:gd name="T21" fmla="*/ 13068 h 3341"/>
                <a:gd name="T22" fmla="*/ 797897 w 4005"/>
                <a:gd name="T23" fmla="*/ 129375 h 3341"/>
                <a:gd name="T24" fmla="*/ 871898 w 4005"/>
                <a:gd name="T25" fmla="*/ 202992 h 3341"/>
                <a:gd name="T26" fmla="*/ 945463 w 4005"/>
                <a:gd name="T27" fmla="*/ 129375 h 3341"/>
                <a:gd name="T28" fmla="*/ 945463 w 4005"/>
                <a:gd name="T29" fmla="*/ 129375 h 3341"/>
                <a:gd name="T30" fmla="*/ 1258440 w 4005"/>
                <a:gd name="T31" fmla="*/ 0 h 3341"/>
                <a:gd name="T32" fmla="*/ 1258440 w 4005"/>
                <a:gd name="T33" fmla="*/ 0 h 3341"/>
                <a:gd name="T34" fmla="*/ 1570983 w 4005"/>
                <a:gd name="T35" fmla="*/ 129375 h 3341"/>
                <a:gd name="T36" fmla="*/ 1570983 w 4005"/>
                <a:gd name="T37" fmla="*/ 129375 h 3341"/>
                <a:gd name="T38" fmla="*/ 1570983 w 4005"/>
                <a:gd name="T39" fmla="*/ 755341 h 334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05" h="3341">
                  <a:moveTo>
                    <a:pt x="3609" y="1734"/>
                  </a:moveTo>
                  <a:lnTo>
                    <a:pt x="2003" y="3340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cubicBezTo>
                    <a:pt x="594" y="99"/>
                    <a:pt x="854" y="0"/>
                    <a:pt x="1114" y="0"/>
                  </a:cubicBezTo>
                  <a:cubicBezTo>
                    <a:pt x="1197" y="0"/>
                    <a:pt x="1279" y="10"/>
                    <a:pt x="1359" y="30"/>
                  </a:cubicBezTo>
                  <a:lnTo>
                    <a:pt x="1360" y="30"/>
                  </a:lnTo>
                  <a:cubicBezTo>
                    <a:pt x="1533" y="72"/>
                    <a:pt x="1698" y="162"/>
                    <a:pt x="1833" y="297"/>
                  </a:cubicBezTo>
                  <a:lnTo>
                    <a:pt x="2003" y="466"/>
                  </a:lnTo>
                  <a:lnTo>
                    <a:pt x="2172" y="297"/>
                  </a:lnTo>
                  <a:cubicBezTo>
                    <a:pt x="2369" y="99"/>
                    <a:pt x="2630" y="0"/>
                    <a:pt x="2891" y="0"/>
                  </a:cubicBezTo>
                  <a:cubicBezTo>
                    <a:pt x="3151" y="0"/>
                    <a:pt x="3411" y="99"/>
                    <a:pt x="3609" y="297"/>
                  </a:cubicBezTo>
                  <a:cubicBezTo>
                    <a:pt x="4004" y="692"/>
                    <a:pt x="4004" y="1339"/>
                    <a:pt x="3609" y="17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9" name="Freeform 59">
              <a:extLst>
                <a:ext uri="{FF2B5EF4-FFF2-40B4-BE49-F238E27FC236}">
                  <a16:creationId xmlns:a16="http://schemas.microsoft.com/office/drawing/2014/main" id="{FC9E97AF-E222-4A18-A8A4-3104BC4FC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161" y="1211401"/>
              <a:ext cx="435839" cy="328321"/>
            </a:xfrm>
            <a:custGeom>
              <a:avLst/>
              <a:gdLst>
                <a:gd name="T0" fmla="*/ 22183 w 1002"/>
                <a:gd name="T1" fmla="*/ 42673 h 754"/>
                <a:gd name="T2" fmla="*/ 22183 w 1002"/>
                <a:gd name="T3" fmla="*/ 42673 h 754"/>
                <a:gd name="T4" fmla="*/ 20444 w 1002"/>
                <a:gd name="T5" fmla="*/ 9144 h 754"/>
                <a:gd name="T6" fmla="*/ 20444 w 1002"/>
                <a:gd name="T7" fmla="*/ 9144 h 754"/>
                <a:gd name="T8" fmla="*/ 229229 w 1002"/>
                <a:gd name="T9" fmla="*/ 20030 h 754"/>
                <a:gd name="T10" fmla="*/ 229229 w 1002"/>
                <a:gd name="T11" fmla="*/ 20030 h 754"/>
                <a:gd name="T12" fmla="*/ 433229 w 1002"/>
                <a:gd name="T13" fmla="*/ 302630 h 754"/>
                <a:gd name="T14" fmla="*/ 433229 w 1002"/>
                <a:gd name="T15" fmla="*/ 302630 h 754"/>
                <a:gd name="T16" fmla="*/ 400607 w 1002"/>
                <a:gd name="T17" fmla="*/ 308291 h 754"/>
                <a:gd name="T18" fmla="*/ 400607 w 1002"/>
                <a:gd name="T19" fmla="*/ 308291 h 754"/>
                <a:gd name="T20" fmla="*/ 204870 w 1002"/>
                <a:gd name="T21" fmla="*/ 72718 h 754"/>
                <a:gd name="T22" fmla="*/ 204870 w 1002"/>
                <a:gd name="T23" fmla="*/ 72718 h 754"/>
                <a:gd name="T24" fmla="*/ 22183 w 1002"/>
                <a:gd name="T25" fmla="*/ 42673 h 7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2" h="754">
                  <a:moveTo>
                    <a:pt x="51" y="98"/>
                  </a:moveTo>
                  <a:lnTo>
                    <a:pt x="51" y="98"/>
                  </a:lnTo>
                  <a:cubicBezTo>
                    <a:pt x="3" y="97"/>
                    <a:pt x="0" y="28"/>
                    <a:pt x="47" y="21"/>
                  </a:cubicBezTo>
                  <a:cubicBezTo>
                    <a:pt x="190" y="0"/>
                    <a:pt x="355" y="0"/>
                    <a:pt x="527" y="46"/>
                  </a:cubicBezTo>
                  <a:cubicBezTo>
                    <a:pt x="844" y="133"/>
                    <a:pt x="975" y="435"/>
                    <a:pt x="996" y="695"/>
                  </a:cubicBezTo>
                  <a:cubicBezTo>
                    <a:pt x="1001" y="741"/>
                    <a:pt x="934" y="753"/>
                    <a:pt x="921" y="708"/>
                  </a:cubicBezTo>
                  <a:cubicBezTo>
                    <a:pt x="861" y="504"/>
                    <a:pt x="736" y="248"/>
                    <a:pt x="471" y="167"/>
                  </a:cubicBezTo>
                  <a:cubicBezTo>
                    <a:pt x="316" y="120"/>
                    <a:pt x="174" y="101"/>
                    <a:pt x="51" y="9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0" name="Freeform 60">
              <a:extLst>
                <a:ext uri="{FF2B5EF4-FFF2-40B4-BE49-F238E27FC236}">
                  <a16:creationId xmlns:a16="http://schemas.microsoft.com/office/drawing/2014/main" id="{468142D5-DC94-430D-B9B6-690416CDC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484" y="1111320"/>
              <a:ext cx="955892" cy="1456191"/>
            </a:xfrm>
            <a:custGeom>
              <a:avLst/>
              <a:gdLst>
                <a:gd name="T0" fmla="*/ 2196 w 2197"/>
                <a:gd name="T1" fmla="*/ 3146 h 3341"/>
                <a:gd name="T2" fmla="*/ 2003 w 2197"/>
                <a:gd name="T3" fmla="*/ 3340 h 3341"/>
                <a:gd name="T4" fmla="*/ 395 w 2197"/>
                <a:gd name="T5" fmla="*/ 1734 h 3341"/>
                <a:gd name="T6" fmla="*/ 395 w 2197"/>
                <a:gd name="T7" fmla="*/ 1734 h 3341"/>
                <a:gd name="T8" fmla="*/ 395 w 2197"/>
                <a:gd name="T9" fmla="*/ 297 h 3341"/>
                <a:gd name="T10" fmla="*/ 395 w 2197"/>
                <a:gd name="T11" fmla="*/ 297 h 3341"/>
                <a:gd name="T12" fmla="*/ 1114 w 2197"/>
                <a:gd name="T13" fmla="*/ 0 h 3341"/>
                <a:gd name="T14" fmla="*/ 1114 w 2197"/>
                <a:gd name="T15" fmla="*/ 0 h 3341"/>
                <a:gd name="T16" fmla="*/ 1359 w 2197"/>
                <a:gd name="T17" fmla="*/ 30 h 3341"/>
                <a:gd name="T18" fmla="*/ 1359 w 2197"/>
                <a:gd name="T19" fmla="*/ 30 h 3341"/>
                <a:gd name="T20" fmla="*/ 503 w 2197"/>
                <a:gd name="T21" fmla="*/ 858 h 3341"/>
                <a:gd name="T22" fmla="*/ 503 w 2197"/>
                <a:gd name="T23" fmla="*/ 858 h 3341"/>
                <a:gd name="T24" fmla="*/ 2196 w 2197"/>
                <a:gd name="T25" fmla="*/ 3146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7" h="3341">
                  <a:moveTo>
                    <a:pt x="2196" y="3146"/>
                  </a:moveTo>
                  <a:lnTo>
                    <a:pt x="2003" y="3340"/>
                  </a:lnTo>
                  <a:lnTo>
                    <a:pt x="395" y="1734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lnTo>
                    <a:pt x="395" y="297"/>
                  </a:lnTo>
                  <a:cubicBezTo>
                    <a:pt x="594" y="99"/>
                    <a:pt x="854" y="0"/>
                    <a:pt x="1114" y="0"/>
                  </a:cubicBezTo>
                  <a:lnTo>
                    <a:pt x="1114" y="0"/>
                  </a:lnTo>
                  <a:cubicBezTo>
                    <a:pt x="1197" y="0"/>
                    <a:pt x="1279" y="10"/>
                    <a:pt x="1359" y="30"/>
                  </a:cubicBezTo>
                  <a:lnTo>
                    <a:pt x="1359" y="30"/>
                  </a:lnTo>
                  <a:cubicBezTo>
                    <a:pt x="1341" y="30"/>
                    <a:pt x="556" y="22"/>
                    <a:pt x="503" y="858"/>
                  </a:cubicBezTo>
                  <a:lnTo>
                    <a:pt x="503" y="858"/>
                  </a:lnTo>
                  <a:cubicBezTo>
                    <a:pt x="452" y="1652"/>
                    <a:pt x="1305" y="2089"/>
                    <a:pt x="2196" y="314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1" name="Freeform 61">
              <a:extLst>
                <a:ext uri="{FF2B5EF4-FFF2-40B4-BE49-F238E27FC236}">
                  <a16:creationId xmlns:a16="http://schemas.microsoft.com/office/drawing/2014/main" id="{90D936C6-D7B0-45F4-82EF-6CE147AF1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1681" y="858121"/>
              <a:ext cx="506880" cy="506880"/>
            </a:xfrm>
            <a:custGeom>
              <a:avLst/>
              <a:gdLst>
                <a:gd name="T0" fmla="*/ 479493 w 1166"/>
                <a:gd name="T1" fmla="*/ 506445 h 1166"/>
                <a:gd name="T2" fmla="*/ 0 w 1166"/>
                <a:gd name="T3" fmla="*/ 26952 h 1166"/>
                <a:gd name="T4" fmla="*/ 26952 w 1166"/>
                <a:gd name="T5" fmla="*/ 0 h 1166"/>
                <a:gd name="T6" fmla="*/ 506445 w 1166"/>
                <a:gd name="T7" fmla="*/ 479493 h 1166"/>
                <a:gd name="T8" fmla="*/ 479493 w 1166"/>
                <a:gd name="T9" fmla="*/ 506445 h 1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6" h="1166">
                  <a:moveTo>
                    <a:pt x="1103" y="1165"/>
                  </a:moveTo>
                  <a:lnTo>
                    <a:pt x="0" y="62"/>
                  </a:lnTo>
                  <a:lnTo>
                    <a:pt x="62" y="0"/>
                  </a:lnTo>
                  <a:lnTo>
                    <a:pt x="1165" y="1103"/>
                  </a:lnTo>
                  <a:lnTo>
                    <a:pt x="1103" y="116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2" name="Freeform 62">
              <a:extLst>
                <a:ext uri="{FF2B5EF4-FFF2-40B4-BE49-F238E27FC236}">
                  <a16:creationId xmlns:a16="http://schemas.microsoft.com/office/drawing/2014/main" id="{090CC151-7E5E-45A5-B03E-4B7FCD99A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389" y="825481"/>
              <a:ext cx="247706" cy="244551"/>
            </a:xfrm>
            <a:custGeom>
              <a:avLst/>
              <a:gdLst>
                <a:gd name="T0" fmla="*/ 249 w 570"/>
                <a:gd name="T1" fmla="*/ 561 h 562"/>
                <a:gd name="T2" fmla="*/ 249 w 570"/>
                <a:gd name="T3" fmla="*/ 561 h 562"/>
                <a:gd name="T4" fmla="*/ 208 w 570"/>
                <a:gd name="T5" fmla="*/ 534 h 562"/>
                <a:gd name="T6" fmla="*/ 7 w 570"/>
                <a:gd name="T7" fmla="*/ 65 h 562"/>
                <a:gd name="T8" fmla="*/ 7 w 570"/>
                <a:gd name="T9" fmla="*/ 65 h 562"/>
                <a:gd name="T10" fmla="*/ 16 w 570"/>
                <a:gd name="T11" fmla="*/ 16 h 562"/>
                <a:gd name="T12" fmla="*/ 16 w 570"/>
                <a:gd name="T13" fmla="*/ 16 h 562"/>
                <a:gd name="T14" fmla="*/ 64 w 570"/>
                <a:gd name="T15" fmla="*/ 7 h 562"/>
                <a:gd name="T16" fmla="*/ 536 w 570"/>
                <a:gd name="T17" fmla="*/ 206 h 562"/>
                <a:gd name="T18" fmla="*/ 536 w 570"/>
                <a:gd name="T19" fmla="*/ 206 h 562"/>
                <a:gd name="T20" fmla="*/ 560 w 570"/>
                <a:gd name="T21" fmla="*/ 264 h 562"/>
                <a:gd name="T22" fmla="*/ 560 w 570"/>
                <a:gd name="T23" fmla="*/ 264 h 562"/>
                <a:gd name="T24" fmla="*/ 501 w 570"/>
                <a:gd name="T25" fmla="*/ 288 h 562"/>
                <a:gd name="T26" fmla="*/ 131 w 570"/>
                <a:gd name="T27" fmla="*/ 131 h 562"/>
                <a:gd name="T28" fmla="*/ 289 w 570"/>
                <a:gd name="T29" fmla="*/ 500 h 562"/>
                <a:gd name="T30" fmla="*/ 289 w 570"/>
                <a:gd name="T31" fmla="*/ 500 h 562"/>
                <a:gd name="T32" fmla="*/ 266 w 570"/>
                <a:gd name="T33" fmla="*/ 557 h 562"/>
                <a:gd name="T34" fmla="*/ 266 w 570"/>
                <a:gd name="T35" fmla="*/ 557 h 562"/>
                <a:gd name="T36" fmla="*/ 249 w 570"/>
                <a:gd name="T37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0" h="562">
                  <a:moveTo>
                    <a:pt x="249" y="561"/>
                  </a:moveTo>
                  <a:lnTo>
                    <a:pt x="249" y="561"/>
                  </a:lnTo>
                  <a:cubicBezTo>
                    <a:pt x="231" y="561"/>
                    <a:pt x="215" y="551"/>
                    <a:pt x="208" y="534"/>
                  </a:cubicBezTo>
                  <a:lnTo>
                    <a:pt x="7" y="65"/>
                  </a:lnTo>
                  <a:lnTo>
                    <a:pt x="7" y="65"/>
                  </a:lnTo>
                  <a:cubicBezTo>
                    <a:pt x="0" y="48"/>
                    <a:pt x="3" y="29"/>
                    <a:pt x="16" y="16"/>
                  </a:cubicBezTo>
                  <a:lnTo>
                    <a:pt x="16" y="16"/>
                  </a:lnTo>
                  <a:cubicBezTo>
                    <a:pt x="29" y="3"/>
                    <a:pt x="48" y="0"/>
                    <a:pt x="64" y="7"/>
                  </a:cubicBezTo>
                  <a:lnTo>
                    <a:pt x="536" y="206"/>
                  </a:lnTo>
                  <a:lnTo>
                    <a:pt x="536" y="206"/>
                  </a:lnTo>
                  <a:cubicBezTo>
                    <a:pt x="558" y="215"/>
                    <a:pt x="569" y="241"/>
                    <a:pt x="560" y="264"/>
                  </a:cubicBezTo>
                  <a:lnTo>
                    <a:pt x="560" y="264"/>
                  </a:lnTo>
                  <a:cubicBezTo>
                    <a:pt x="550" y="287"/>
                    <a:pt x="524" y="297"/>
                    <a:pt x="501" y="288"/>
                  </a:cubicBezTo>
                  <a:lnTo>
                    <a:pt x="131" y="131"/>
                  </a:lnTo>
                  <a:lnTo>
                    <a:pt x="289" y="500"/>
                  </a:lnTo>
                  <a:lnTo>
                    <a:pt x="289" y="500"/>
                  </a:lnTo>
                  <a:cubicBezTo>
                    <a:pt x="299" y="522"/>
                    <a:pt x="288" y="548"/>
                    <a:pt x="266" y="557"/>
                  </a:cubicBezTo>
                  <a:lnTo>
                    <a:pt x="266" y="557"/>
                  </a:lnTo>
                  <a:cubicBezTo>
                    <a:pt x="261" y="560"/>
                    <a:pt x="255" y="561"/>
                    <a:pt x="249" y="56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123" name="Group 1">
            <a:extLst>
              <a:ext uri="{FF2B5EF4-FFF2-40B4-BE49-F238E27FC236}">
                <a16:creationId xmlns:a16="http://schemas.microsoft.com/office/drawing/2014/main" id="{DC8F3EAD-4860-4AC9-B916-41CBC7AFDE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11131" y="2042817"/>
            <a:ext cx="2205983" cy="2052000"/>
            <a:chOff x="8186881" y="825481"/>
            <a:chExt cx="2092800" cy="1946880"/>
          </a:xfrm>
        </p:grpSpPr>
        <p:sp>
          <p:nvSpPr>
            <p:cNvPr id="124" name="Freeform 39">
              <a:extLst>
                <a:ext uri="{FF2B5EF4-FFF2-40B4-BE49-F238E27FC236}">
                  <a16:creationId xmlns:a16="http://schemas.microsoft.com/office/drawing/2014/main" id="{95F5F31E-94B3-4915-A353-897D7EF8A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0620" y="1857677"/>
              <a:ext cx="252469" cy="344595"/>
            </a:xfrm>
            <a:custGeom>
              <a:avLst/>
              <a:gdLst>
                <a:gd name="T0" fmla="*/ 180 w 583"/>
                <a:gd name="T1" fmla="*/ 1 h 788"/>
                <a:gd name="T2" fmla="*/ 180 w 583"/>
                <a:gd name="T3" fmla="*/ 1 h 788"/>
                <a:gd name="T4" fmla="*/ 148 w 583"/>
                <a:gd name="T5" fmla="*/ 0 h 788"/>
                <a:gd name="T6" fmla="*/ 148 w 583"/>
                <a:gd name="T7" fmla="*/ 0 h 788"/>
                <a:gd name="T8" fmla="*/ 126 w 583"/>
                <a:gd name="T9" fmla="*/ 36 h 788"/>
                <a:gd name="T10" fmla="*/ 126 w 583"/>
                <a:gd name="T11" fmla="*/ 36 h 788"/>
                <a:gd name="T12" fmla="*/ 565 w 583"/>
                <a:gd name="T13" fmla="*/ 787 h 788"/>
                <a:gd name="T14" fmla="*/ 565 w 583"/>
                <a:gd name="T15" fmla="*/ 787 h 788"/>
                <a:gd name="T16" fmla="*/ 180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180" y="1"/>
                  </a:moveTo>
                  <a:lnTo>
                    <a:pt x="180" y="1"/>
                  </a:lnTo>
                  <a:cubicBezTo>
                    <a:pt x="169" y="0"/>
                    <a:pt x="159" y="0"/>
                    <a:pt x="148" y="0"/>
                  </a:cubicBezTo>
                  <a:lnTo>
                    <a:pt x="148" y="0"/>
                  </a:lnTo>
                  <a:cubicBezTo>
                    <a:pt x="148" y="0"/>
                    <a:pt x="138" y="13"/>
                    <a:pt x="126" y="36"/>
                  </a:cubicBezTo>
                  <a:lnTo>
                    <a:pt x="126" y="36"/>
                  </a:lnTo>
                  <a:cubicBezTo>
                    <a:pt x="78" y="139"/>
                    <a:pt x="0" y="447"/>
                    <a:pt x="565" y="787"/>
                  </a:cubicBezTo>
                  <a:lnTo>
                    <a:pt x="565" y="787"/>
                  </a:lnTo>
                  <a:cubicBezTo>
                    <a:pt x="565" y="787"/>
                    <a:pt x="582" y="26"/>
                    <a:pt x="180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5" name="Freeform 40">
              <a:extLst>
                <a:ext uri="{FF2B5EF4-FFF2-40B4-BE49-F238E27FC236}">
                  <a16:creationId xmlns:a16="http://schemas.microsoft.com/office/drawing/2014/main" id="{B3CAC222-6C87-47F2-A024-4516195C8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6195" y="1857677"/>
              <a:ext cx="133380" cy="217556"/>
            </a:xfrm>
            <a:custGeom>
              <a:avLst/>
              <a:gdLst>
                <a:gd name="T0" fmla="*/ 54 w 307"/>
                <a:gd name="T1" fmla="*/ 1 h 498"/>
                <a:gd name="T2" fmla="*/ 54 w 307"/>
                <a:gd name="T3" fmla="*/ 1 h 498"/>
                <a:gd name="T4" fmla="*/ 22 w 307"/>
                <a:gd name="T5" fmla="*/ 0 h 498"/>
                <a:gd name="T6" fmla="*/ 22 w 307"/>
                <a:gd name="T7" fmla="*/ 0 h 498"/>
                <a:gd name="T8" fmla="*/ 0 w 307"/>
                <a:gd name="T9" fmla="*/ 36 h 498"/>
                <a:gd name="T10" fmla="*/ 0 w 307"/>
                <a:gd name="T11" fmla="*/ 36 h 498"/>
                <a:gd name="T12" fmla="*/ 241 w 307"/>
                <a:gd name="T13" fmla="*/ 473 h 498"/>
                <a:gd name="T14" fmla="*/ 241 w 307"/>
                <a:gd name="T15" fmla="*/ 473 h 498"/>
                <a:gd name="T16" fmla="*/ 283 w 307"/>
                <a:gd name="T17" fmla="*/ 489 h 498"/>
                <a:gd name="T18" fmla="*/ 283 w 307"/>
                <a:gd name="T19" fmla="*/ 489 h 498"/>
                <a:gd name="T20" fmla="*/ 300 w 307"/>
                <a:gd name="T21" fmla="*/ 448 h 498"/>
                <a:gd name="T22" fmla="*/ 300 w 307"/>
                <a:gd name="T23" fmla="*/ 448 h 498"/>
                <a:gd name="T24" fmla="*/ 54 w 307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498">
                  <a:moveTo>
                    <a:pt x="54" y="1"/>
                  </a:moveTo>
                  <a:lnTo>
                    <a:pt x="54" y="1"/>
                  </a:lnTo>
                  <a:cubicBezTo>
                    <a:pt x="43" y="0"/>
                    <a:pt x="33" y="0"/>
                    <a:pt x="22" y="0"/>
                  </a:cubicBezTo>
                  <a:lnTo>
                    <a:pt x="22" y="0"/>
                  </a:lnTo>
                  <a:cubicBezTo>
                    <a:pt x="22" y="0"/>
                    <a:pt x="12" y="13"/>
                    <a:pt x="0" y="36"/>
                  </a:cubicBezTo>
                  <a:lnTo>
                    <a:pt x="0" y="36"/>
                  </a:lnTo>
                  <a:cubicBezTo>
                    <a:pt x="73" y="145"/>
                    <a:pt x="161" y="292"/>
                    <a:pt x="241" y="473"/>
                  </a:cubicBezTo>
                  <a:lnTo>
                    <a:pt x="241" y="473"/>
                  </a:lnTo>
                  <a:cubicBezTo>
                    <a:pt x="248" y="489"/>
                    <a:pt x="267" y="497"/>
                    <a:pt x="283" y="489"/>
                  </a:cubicBezTo>
                  <a:lnTo>
                    <a:pt x="283" y="489"/>
                  </a:lnTo>
                  <a:cubicBezTo>
                    <a:pt x="300" y="482"/>
                    <a:pt x="306" y="463"/>
                    <a:pt x="300" y="448"/>
                  </a:cubicBezTo>
                  <a:lnTo>
                    <a:pt x="300" y="448"/>
                  </a:lnTo>
                  <a:cubicBezTo>
                    <a:pt x="217" y="261"/>
                    <a:pt x="128" y="111"/>
                    <a:pt x="54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6" name="Freeform 41">
              <a:extLst>
                <a:ext uri="{FF2B5EF4-FFF2-40B4-BE49-F238E27FC236}">
                  <a16:creationId xmlns:a16="http://schemas.microsoft.com/office/drawing/2014/main" id="{EAFD8A48-6766-4F28-BE70-B22BA2008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724285"/>
              <a:ext cx="335038" cy="287427"/>
            </a:xfrm>
            <a:custGeom>
              <a:avLst/>
              <a:gdLst>
                <a:gd name="T0" fmla="*/ 30 w 766"/>
                <a:gd name="T1" fmla="*/ 185 h 662"/>
                <a:gd name="T2" fmla="*/ 30 w 766"/>
                <a:gd name="T3" fmla="*/ 185 h 662"/>
                <a:gd name="T4" fmla="*/ 2 w 766"/>
                <a:gd name="T5" fmla="*/ 202 h 662"/>
                <a:gd name="T6" fmla="*/ 2 w 766"/>
                <a:gd name="T7" fmla="*/ 202 h 662"/>
                <a:gd name="T8" fmla="*/ 3 w 766"/>
                <a:gd name="T9" fmla="*/ 244 h 662"/>
                <a:gd name="T10" fmla="*/ 3 w 766"/>
                <a:gd name="T11" fmla="*/ 244 h 662"/>
                <a:gd name="T12" fmla="*/ 765 w 766"/>
                <a:gd name="T13" fmla="*/ 661 h 662"/>
                <a:gd name="T14" fmla="*/ 765 w 766"/>
                <a:gd name="T15" fmla="*/ 661 h 662"/>
                <a:gd name="T16" fmla="*/ 30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30" y="185"/>
                  </a:moveTo>
                  <a:lnTo>
                    <a:pt x="30" y="185"/>
                  </a:lnTo>
                  <a:cubicBezTo>
                    <a:pt x="21" y="191"/>
                    <a:pt x="11" y="196"/>
                    <a:pt x="2" y="202"/>
                  </a:cubicBezTo>
                  <a:lnTo>
                    <a:pt x="2" y="202"/>
                  </a:lnTo>
                  <a:cubicBezTo>
                    <a:pt x="2" y="202"/>
                    <a:pt x="0" y="218"/>
                    <a:pt x="3" y="244"/>
                  </a:cubicBezTo>
                  <a:lnTo>
                    <a:pt x="3" y="244"/>
                  </a:lnTo>
                  <a:cubicBezTo>
                    <a:pt x="14" y="357"/>
                    <a:pt x="106" y="660"/>
                    <a:pt x="765" y="661"/>
                  </a:cubicBezTo>
                  <a:lnTo>
                    <a:pt x="765" y="661"/>
                  </a:lnTo>
                  <a:cubicBezTo>
                    <a:pt x="765" y="661"/>
                    <a:pt x="388" y="0"/>
                    <a:pt x="30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7" name="Freeform 42">
              <a:extLst>
                <a:ext uri="{FF2B5EF4-FFF2-40B4-BE49-F238E27FC236}">
                  <a16:creationId xmlns:a16="http://schemas.microsoft.com/office/drawing/2014/main" id="{63D66331-8D40-4F69-B0C7-FBCF2FFA3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805273"/>
              <a:ext cx="212773" cy="139743"/>
            </a:xfrm>
            <a:custGeom>
              <a:avLst/>
              <a:gdLst>
                <a:gd name="T0" fmla="*/ 30 w 490"/>
                <a:gd name="T1" fmla="*/ 0 h 320"/>
                <a:gd name="T2" fmla="*/ 30 w 490"/>
                <a:gd name="T3" fmla="*/ 0 h 320"/>
                <a:gd name="T4" fmla="*/ 2 w 490"/>
                <a:gd name="T5" fmla="*/ 17 h 320"/>
                <a:gd name="T6" fmla="*/ 2 w 490"/>
                <a:gd name="T7" fmla="*/ 17 h 320"/>
                <a:gd name="T8" fmla="*/ 3 w 490"/>
                <a:gd name="T9" fmla="*/ 59 h 320"/>
                <a:gd name="T10" fmla="*/ 3 w 490"/>
                <a:gd name="T11" fmla="*/ 59 h 320"/>
                <a:gd name="T12" fmla="*/ 434 w 490"/>
                <a:gd name="T13" fmla="*/ 309 h 320"/>
                <a:gd name="T14" fmla="*/ 434 w 490"/>
                <a:gd name="T15" fmla="*/ 309 h 320"/>
                <a:gd name="T16" fmla="*/ 479 w 490"/>
                <a:gd name="T17" fmla="*/ 301 h 320"/>
                <a:gd name="T18" fmla="*/ 479 w 490"/>
                <a:gd name="T19" fmla="*/ 301 h 320"/>
                <a:gd name="T20" fmla="*/ 471 w 490"/>
                <a:gd name="T21" fmla="*/ 256 h 320"/>
                <a:gd name="T22" fmla="*/ 471 w 490"/>
                <a:gd name="T23" fmla="*/ 256 h 320"/>
                <a:gd name="T24" fmla="*/ 30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30" y="0"/>
                  </a:moveTo>
                  <a:lnTo>
                    <a:pt x="30" y="0"/>
                  </a:lnTo>
                  <a:cubicBezTo>
                    <a:pt x="21" y="6"/>
                    <a:pt x="11" y="11"/>
                    <a:pt x="2" y="17"/>
                  </a:cubicBezTo>
                  <a:lnTo>
                    <a:pt x="2" y="17"/>
                  </a:lnTo>
                  <a:cubicBezTo>
                    <a:pt x="2" y="17"/>
                    <a:pt x="0" y="33"/>
                    <a:pt x="3" y="59"/>
                  </a:cubicBezTo>
                  <a:lnTo>
                    <a:pt x="3" y="59"/>
                  </a:lnTo>
                  <a:cubicBezTo>
                    <a:pt x="121" y="114"/>
                    <a:pt x="272" y="195"/>
                    <a:pt x="434" y="309"/>
                  </a:cubicBezTo>
                  <a:lnTo>
                    <a:pt x="434" y="309"/>
                  </a:lnTo>
                  <a:cubicBezTo>
                    <a:pt x="449" y="319"/>
                    <a:pt x="469" y="316"/>
                    <a:pt x="479" y="301"/>
                  </a:cubicBezTo>
                  <a:lnTo>
                    <a:pt x="479" y="301"/>
                  </a:lnTo>
                  <a:cubicBezTo>
                    <a:pt x="489" y="287"/>
                    <a:pt x="485" y="267"/>
                    <a:pt x="471" y="256"/>
                  </a:cubicBezTo>
                  <a:lnTo>
                    <a:pt x="471" y="256"/>
                  </a:lnTo>
                  <a:cubicBezTo>
                    <a:pt x="304" y="140"/>
                    <a:pt x="150" y="57"/>
                    <a:pt x="3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8" name="Freeform 43">
              <a:extLst>
                <a:ext uri="{FF2B5EF4-FFF2-40B4-BE49-F238E27FC236}">
                  <a16:creationId xmlns:a16="http://schemas.microsoft.com/office/drawing/2014/main" id="{B73C00B8-F22C-4D23-87D1-4178C4509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603598"/>
              <a:ext cx="387438" cy="308071"/>
            </a:xfrm>
            <a:custGeom>
              <a:avLst/>
              <a:gdLst>
                <a:gd name="T0" fmla="*/ 14 w 891"/>
                <a:gd name="T1" fmla="*/ 351 h 708"/>
                <a:gd name="T2" fmla="*/ 14 w 891"/>
                <a:gd name="T3" fmla="*/ 351 h 708"/>
                <a:gd name="T4" fmla="*/ 0 w 891"/>
                <a:gd name="T5" fmla="*/ 380 h 708"/>
                <a:gd name="T6" fmla="*/ 0 w 891"/>
                <a:gd name="T7" fmla="*/ 380 h 708"/>
                <a:gd name="T8" fmla="*/ 24 w 891"/>
                <a:gd name="T9" fmla="*/ 414 h 708"/>
                <a:gd name="T10" fmla="*/ 24 w 891"/>
                <a:gd name="T11" fmla="*/ 414 h 708"/>
                <a:gd name="T12" fmla="*/ 890 w 891"/>
                <a:gd name="T13" fmla="*/ 345 h 708"/>
                <a:gd name="T14" fmla="*/ 890 w 891"/>
                <a:gd name="T15" fmla="*/ 345 h 708"/>
                <a:gd name="T16" fmla="*/ 14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14" y="351"/>
                  </a:moveTo>
                  <a:lnTo>
                    <a:pt x="14" y="351"/>
                  </a:lnTo>
                  <a:cubicBezTo>
                    <a:pt x="9" y="360"/>
                    <a:pt x="4" y="370"/>
                    <a:pt x="0" y="380"/>
                  </a:cubicBezTo>
                  <a:lnTo>
                    <a:pt x="0" y="380"/>
                  </a:lnTo>
                  <a:cubicBezTo>
                    <a:pt x="0" y="380"/>
                    <a:pt x="7" y="394"/>
                    <a:pt x="24" y="414"/>
                  </a:cubicBezTo>
                  <a:lnTo>
                    <a:pt x="24" y="414"/>
                  </a:lnTo>
                  <a:cubicBezTo>
                    <a:pt x="95" y="503"/>
                    <a:pt x="338" y="707"/>
                    <a:pt x="890" y="345"/>
                  </a:cubicBezTo>
                  <a:lnTo>
                    <a:pt x="890" y="345"/>
                  </a:lnTo>
                  <a:cubicBezTo>
                    <a:pt x="890" y="345"/>
                    <a:pt x="212" y="0"/>
                    <a:pt x="14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9" name="Freeform 44">
              <a:extLst>
                <a:ext uri="{FF2B5EF4-FFF2-40B4-BE49-F238E27FC236}">
                  <a16:creationId xmlns:a16="http://schemas.microsoft.com/office/drawing/2014/main" id="{3DE61458-E52C-4F04-A05B-2494033C5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741754"/>
              <a:ext cx="241355" cy="41288"/>
            </a:xfrm>
            <a:custGeom>
              <a:avLst/>
              <a:gdLst>
                <a:gd name="T0" fmla="*/ 14 w 556"/>
                <a:gd name="T1" fmla="*/ 34 h 98"/>
                <a:gd name="T2" fmla="*/ 14 w 556"/>
                <a:gd name="T3" fmla="*/ 34 h 98"/>
                <a:gd name="T4" fmla="*/ 0 w 556"/>
                <a:gd name="T5" fmla="*/ 63 h 98"/>
                <a:gd name="T6" fmla="*/ 0 w 556"/>
                <a:gd name="T7" fmla="*/ 63 h 98"/>
                <a:gd name="T8" fmla="*/ 24 w 556"/>
                <a:gd name="T9" fmla="*/ 97 h 98"/>
                <a:gd name="T10" fmla="*/ 24 w 556"/>
                <a:gd name="T11" fmla="*/ 97 h 98"/>
                <a:gd name="T12" fmla="*/ 521 w 556"/>
                <a:gd name="T13" fmla="*/ 70 h 98"/>
                <a:gd name="T14" fmla="*/ 521 w 556"/>
                <a:gd name="T15" fmla="*/ 70 h 98"/>
                <a:gd name="T16" fmla="*/ 554 w 556"/>
                <a:gd name="T17" fmla="*/ 39 h 98"/>
                <a:gd name="T18" fmla="*/ 554 w 556"/>
                <a:gd name="T19" fmla="*/ 39 h 98"/>
                <a:gd name="T20" fmla="*/ 524 w 556"/>
                <a:gd name="T21" fmla="*/ 6 h 98"/>
                <a:gd name="T22" fmla="*/ 524 w 556"/>
                <a:gd name="T23" fmla="*/ 6 h 98"/>
                <a:gd name="T24" fmla="*/ 14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14" y="34"/>
                  </a:moveTo>
                  <a:lnTo>
                    <a:pt x="14" y="34"/>
                  </a:lnTo>
                  <a:cubicBezTo>
                    <a:pt x="9" y="43"/>
                    <a:pt x="4" y="53"/>
                    <a:pt x="0" y="63"/>
                  </a:cubicBezTo>
                  <a:lnTo>
                    <a:pt x="0" y="63"/>
                  </a:lnTo>
                  <a:cubicBezTo>
                    <a:pt x="0" y="63"/>
                    <a:pt x="7" y="77"/>
                    <a:pt x="24" y="97"/>
                  </a:cubicBezTo>
                  <a:lnTo>
                    <a:pt x="24" y="97"/>
                  </a:lnTo>
                  <a:cubicBezTo>
                    <a:pt x="152" y="79"/>
                    <a:pt x="323" y="64"/>
                    <a:pt x="521" y="70"/>
                  </a:cubicBezTo>
                  <a:lnTo>
                    <a:pt x="521" y="70"/>
                  </a:lnTo>
                  <a:cubicBezTo>
                    <a:pt x="539" y="71"/>
                    <a:pt x="554" y="57"/>
                    <a:pt x="554" y="39"/>
                  </a:cubicBezTo>
                  <a:lnTo>
                    <a:pt x="554" y="39"/>
                  </a:lnTo>
                  <a:cubicBezTo>
                    <a:pt x="555" y="21"/>
                    <a:pt x="541" y="7"/>
                    <a:pt x="524" y="6"/>
                  </a:cubicBezTo>
                  <a:lnTo>
                    <a:pt x="524" y="6"/>
                  </a:lnTo>
                  <a:cubicBezTo>
                    <a:pt x="320" y="0"/>
                    <a:pt x="145" y="15"/>
                    <a:pt x="14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0" name="Freeform 45">
              <a:extLst>
                <a:ext uri="{FF2B5EF4-FFF2-40B4-BE49-F238E27FC236}">
                  <a16:creationId xmlns:a16="http://schemas.microsoft.com/office/drawing/2014/main" id="{3B128DFF-5218-4A49-A1E9-3A21DA99C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3472" y="1857677"/>
              <a:ext cx="252470" cy="344595"/>
            </a:xfrm>
            <a:custGeom>
              <a:avLst/>
              <a:gdLst>
                <a:gd name="T0" fmla="*/ 401 w 583"/>
                <a:gd name="T1" fmla="*/ 1 h 788"/>
                <a:gd name="T2" fmla="*/ 401 w 583"/>
                <a:gd name="T3" fmla="*/ 1 h 788"/>
                <a:gd name="T4" fmla="*/ 434 w 583"/>
                <a:gd name="T5" fmla="*/ 0 h 788"/>
                <a:gd name="T6" fmla="*/ 434 w 583"/>
                <a:gd name="T7" fmla="*/ 0 h 788"/>
                <a:gd name="T8" fmla="*/ 456 w 583"/>
                <a:gd name="T9" fmla="*/ 36 h 788"/>
                <a:gd name="T10" fmla="*/ 456 w 583"/>
                <a:gd name="T11" fmla="*/ 36 h 788"/>
                <a:gd name="T12" fmla="*/ 17 w 583"/>
                <a:gd name="T13" fmla="*/ 787 h 788"/>
                <a:gd name="T14" fmla="*/ 17 w 583"/>
                <a:gd name="T15" fmla="*/ 787 h 788"/>
                <a:gd name="T16" fmla="*/ 401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401" y="1"/>
                  </a:moveTo>
                  <a:lnTo>
                    <a:pt x="401" y="1"/>
                  </a:lnTo>
                  <a:cubicBezTo>
                    <a:pt x="412" y="0"/>
                    <a:pt x="423" y="0"/>
                    <a:pt x="434" y="0"/>
                  </a:cubicBezTo>
                  <a:lnTo>
                    <a:pt x="434" y="0"/>
                  </a:lnTo>
                  <a:cubicBezTo>
                    <a:pt x="434" y="0"/>
                    <a:pt x="444" y="13"/>
                    <a:pt x="456" y="36"/>
                  </a:cubicBezTo>
                  <a:lnTo>
                    <a:pt x="456" y="36"/>
                  </a:lnTo>
                  <a:cubicBezTo>
                    <a:pt x="504" y="139"/>
                    <a:pt x="582" y="447"/>
                    <a:pt x="17" y="787"/>
                  </a:cubicBezTo>
                  <a:lnTo>
                    <a:pt x="17" y="787"/>
                  </a:lnTo>
                  <a:cubicBezTo>
                    <a:pt x="17" y="787"/>
                    <a:pt x="0" y="26"/>
                    <a:pt x="401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1" name="Freeform 46">
              <a:extLst>
                <a:ext uri="{FF2B5EF4-FFF2-40B4-BE49-F238E27FC236}">
                  <a16:creationId xmlns:a16="http://schemas.microsoft.com/office/drawing/2014/main" id="{AE46E852-4E5B-459D-A122-941218960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574" y="1857677"/>
              <a:ext cx="133380" cy="217556"/>
            </a:xfrm>
            <a:custGeom>
              <a:avLst/>
              <a:gdLst>
                <a:gd name="T0" fmla="*/ 252 w 308"/>
                <a:gd name="T1" fmla="*/ 1 h 498"/>
                <a:gd name="T2" fmla="*/ 252 w 308"/>
                <a:gd name="T3" fmla="*/ 1 h 498"/>
                <a:gd name="T4" fmla="*/ 285 w 308"/>
                <a:gd name="T5" fmla="*/ 0 h 498"/>
                <a:gd name="T6" fmla="*/ 285 w 308"/>
                <a:gd name="T7" fmla="*/ 0 h 498"/>
                <a:gd name="T8" fmla="*/ 307 w 308"/>
                <a:gd name="T9" fmla="*/ 36 h 498"/>
                <a:gd name="T10" fmla="*/ 307 w 308"/>
                <a:gd name="T11" fmla="*/ 36 h 498"/>
                <a:gd name="T12" fmla="*/ 66 w 308"/>
                <a:gd name="T13" fmla="*/ 473 h 498"/>
                <a:gd name="T14" fmla="*/ 66 w 308"/>
                <a:gd name="T15" fmla="*/ 473 h 498"/>
                <a:gd name="T16" fmla="*/ 23 w 308"/>
                <a:gd name="T17" fmla="*/ 489 h 498"/>
                <a:gd name="T18" fmla="*/ 23 w 308"/>
                <a:gd name="T19" fmla="*/ 489 h 498"/>
                <a:gd name="T20" fmla="*/ 7 w 308"/>
                <a:gd name="T21" fmla="*/ 448 h 498"/>
                <a:gd name="T22" fmla="*/ 7 w 308"/>
                <a:gd name="T23" fmla="*/ 448 h 498"/>
                <a:gd name="T24" fmla="*/ 252 w 308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498">
                  <a:moveTo>
                    <a:pt x="252" y="1"/>
                  </a:moveTo>
                  <a:lnTo>
                    <a:pt x="252" y="1"/>
                  </a:lnTo>
                  <a:cubicBezTo>
                    <a:pt x="263" y="0"/>
                    <a:pt x="274" y="0"/>
                    <a:pt x="285" y="0"/>
                  </a:cubicBezTo>
                  <a:lnTo>
                    <a:pt x="285" y="0"/>
                  </a:lnTo>
                  <a:cubicBezTo>
                    <a:pt x="285" y="0"/>
                    <a:pt x="295" y="13"/>
                    <a:pt x="307" y="36"/>
                  </a:cubicBezTo>
                  <a:lnTo>
                    <a:pt x="307" y="36"/>
                  </a:lnTo>
                  <a:cubicBezTo>
                    <a:pt x="234" y="145"/>
                    <a:pt x="146" y="292"/>
                    <a:pt x="66" y="473"/>
                  </a:cubicBezTo>
                  <a:lnTo>
                    <a:pt x="66" y="473"/>
                  </a:lnTo>
                  <a:cubicBezTo>
                    <a:pt x="58" y="489"/>
                    <a:pt x="40" y="497"/>
                    <a:pt x="23" y="489"/>
                  </a:cubicBezTo>
                  <a:lnTo>
                    <a:pt x="23" y="489"/>
                  </a:lnTo>
                  <a:cubicBezTo>
                    <a:pt x="7" y="482"/>
                    <a:pt x="0" y="463"/>
                    <a:pt x="7" y="448"/>
                  </a:cubicBezTo>
                  <a:lnTo>
                    <a:pt x="7" y="448"/>
                  </a:lnTo>
                  <a:cubicBezTo>
                    <a:pt x="90" y="261"/>
                    <a:pt x="178" y="111"/>
                    <a:pt x="252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2" name="Freeform 47">
              <a:extLst>
                <a:ext uri="{FF2B5EF4-FFF2-40B4-BE49-F238E27FC236}">
                  <a16:creationId xmlns:a16="http://schemas.microsoft.com/office/drawing/2014/main" id="{F02B5D6D-7097-45D8-A588-E460B826D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9280" y="1724285"/>
              <a:ext cx="333451" cy="287427"/>
            </a:xfrm>
            <a:custGeom>
              <a:avLst/>
              <a:gdLst>
                <a:gd name="T0" fmla="*/ 735 w 766"/>
                <a:gd name="T1" fmla="*/ 185 h 662"/>
                <a:gd name="T2" fmla="*/ 735 w 766"/>
                <a:gd name="T3" fmla="*/ 185 h 662"/>
                <a:gd name="T4" fmla="*/ 763 w 766"/>
                <a:gd name="T5" fmla="*/ 202 h 662"/>
                <a:gd name="T6" fmla="*/ 763 w 766"/>
                <a:gd name="T7" fmla="*/ 202 h 662"/>
                <a:gd name="T8" fmla="*/ 762 w 766"/>
                <a:gd name="T9" fmla="*/ 244 h 662"/>
                <a:gd name="T10" fmla="*/ 762 w 766"/>
                <a:gd name="T11" fmla="*/ 244 h 662"/>
                <a:gd name="T12" fmla="*/ 0 w 766"/>
                <a:gd name="T13" fmla="*/ 661 h 662"/>
                <a:gd name="T14" fmla="*/ 0 w 766"/>
                <a:gd name="T15" fmla="*/ 661 h 662"/>
                <a:gd name="T16" fmla="*/ 735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735" y="185"/>
                  </a:moveTo>
                  <a:lnTo>
                    <a:pt x="735" y="185"/>
                  </a:lnTo>
                  <a:cubicBezTo>
                    <a:pt x="744" y="191"/>
                    <a:pt x="754" y="196"/>
                    <a:pt x="763" y="202"/>
                  </a:cubicBezTo>
                  <a:lnTo>
                    <a:pt x="763" y="202"/>
                  </a:lnTo>
                  <a:cubicBezTo>
                    <a:pt x="763" y="202"/>
                    <a:pt x="765" y="218"/>
                    <a:pt x="762" y="244"/>
                  </a:cubicBezTo>
                  <a:lnTo>
                    <a:pt x="762" y="244"/>
                  </a:lnTo>
                  <a:cubicBezTo>
                    <a:pt x="751" y="357"/>
                    <a:pt x="659" y="660"/>
                    <a:pt x="0" y="661"/>
                  </a:cubicBezTo>
                  <a:lnTo>
                    <a:pt x="0" y="661"/>
                  </a:lnTo>
                  <a:cubicBezTo>
                    <a:pt x="0" y="661"/>
                    <a:pt x="377" y="0"/>
                    <a:pt x="735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3" name="Freeform 48">
              <a:extLst>
                <a:ext uri="{FF2B5EF4-FFF2-40B4-BE49-F238E27FC236}">
                  <a16:creationId xmlns:a16="http://schemas.microsoft.com/office/drawing/2014/main" id="{45D82636-95EB-475E-B79A-0DDFF3047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957" y="1805273"/>
              <a:ext cx="212773" cy="139743"/>
            </a:xfrm>
            <a:custGeom>
              <a:avLst/>
              <a:gdLst>
                <a:gd name="T0" fmla="*/ 459 w 490"/>
                <a:gd name="T1" fmla="*/ 0 h 320"/>
                <a:gd name="T2" fmla="*/ 459 w 490"/>
                <a:gd name="T3" fmla="*/ 0 h 320"/>
                <a:gd name="T4" fmla="*/ 487 w 490"/>
                <a:gd name="T5" fmla="*/ 17 h 320"/>
                <a:gd name="T6" fmla="*/ 487 w 490"/>
                <a:gd name="T7" fmla="*/ 17 h 320"/>
                <a:gd name="T8" fmla="*/ 486 w 490"/>
                <a:gd name="T9" fmla="*/ 59 h 320"/>
                <a:gd name="T10" fmla="*/ 486 w 490"/>
                <a:gd name="T11" fmla="*/ 59 h 320"/>
                <a:gd name="T12" fmla="*/ 55 w 490"/>
                <a:gd name="T13" fmla="*/ 309 h 320"/>
                <a:gd name="T14" fmla="*/ 55 w 490"/>
                <a:gd name="T15" fmla="*/ 309 h 320"/>
                <a:gd name="T16" fmla="*/ 10 w 490"/>
                <a:gd name="T17" fmla="*/ 301 h 320"/>
                <a:gd name="T18" fmla="*/ 10 w 490"/>
                <a:gd name="T19" fmla="*/ 301 h 320"/>
                <a:gd name="T20" fmla="*/ 18 w 490"/>
                <a:gd name="T21" fmla="*/ 256 h 320"/>
                <a:gd name="T22" fmla="*/ 18 w 490"/>
                <a:gd name="T23" fmla="*/ 256 h 320"/>
                <a:gd name="T24" fmla="*/ 459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459" y="0"/>
                  </a:moveTo>
                  <a:lnTo>
                    <a:pt x="459" y="0"/>
                  </a:lnTo>
                  <a:cubicBezTo>
                    <a:pt x="468" y="6"/>
                    <a:pt x="478" y="11"/>
                    <a:pt x="487" y="17"/>
                  </a:cubicBezTo>
                  <a:lnTo>
                    <a:pt x="487" y="17"/>
                  </a:lnTo>
                  <a:cubicBezTo>
                    <a:pt x="487" y="17"/>
                    <a:pt x="489" y="33"/>
                    <a:pt x="486" y="59"/>
                  </a:cubicBezTo>
                  <a:lnTo>
                    <a:pt x="486" y="59"/>
                  </a:lnTo>
                  <a:cubicBezTo>
                    <a:pt x="368" y="114"/>
                    <a:pt x="217" y="195"/>
                    <a:pt x="55" y="309"/>
                  </a:cubicBezTo>
                  <a:lnTo>
                    <a:pt x="55" y="309"/>
                  </a:lnTo>
                  <a:cubicBezTo>
                    <a:pt x="40" y="319"/>
                    <a:pt x="20" y="316"/>
                    <a:pt x="10" y="301"/>
                  </a:cubicBezTo>
                  <a:lnTo>
                    <a:pt x="10" y="301"/>
                  </a:lnTo>
                  <a:cubicBezTo>
                    <a:pt x="0" y="287"/>
                    <a:pt x="4" y="267"/>
                    <a:pt x="18" y="256"/>
                  </a:cubicBezTo>
                  <a:lnTo>
                    <a:pt x="18" y="256"/>
                  </a:lnTo>
                  <a:cubicBezTo>
                    <a:pt x="185" y="140"/>
                    <a:pt x="339" y="57"/>
                    <a:pt x="459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4" name="Freeform 49">
              <a:extLst>
                <a:ext uri="{FF2B5EF4-FFF2-40B4-BE49-F238E27FC236}">
                  <a16:creationId xmlns:a16="http://schemas.microsoft.com/office/drawing/2014/main" id="{2F2CB0A9-7A52-4FFC-8B97-0EE94C431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81" y="1603598"/>
              <a:ext cx="387438" cy="308071"/>
            </a:xfrm>
            <a:custGeom>
              <a:avLst/>
              <a:gdLst>
                <a:gd name="T0" fmla="*/ 875 w 891"/>
                <a:gd name="T1" fmla="*/ 351 h 708"/>
                <a:gd name="T2" fmla="*/ 875 w 891"/>
                <a:gd name="T3" fmla="*/ 351 h 708"/>
                <a:gd name="T4" fmla="*/ 890 w 891"/>
                <a:gd name="T5" fmla="*/ 380 h 708"/>
                <a:gd name="T6" fmla="*/ 890 w 891"/>
                <a:gd name="T7" fmla="*/ 380 h 708"/>
                <a:gd name="T8" fmla="*/ 866 w 891"/>
                <a:gd name="T9" fmla="*/ 414 h 708"/>
                <a:gd name="T10" fmla="*/ 866 w 891"/>
                <a:gd name="T11" fmla="*/ 414 h 708"/>
                <a:gd name="T12" fmla="*/ 0 w 891"/>
                <a:gd name="T13" fmla="*/ 345 h 708"/>
                <a:gd name="T14" fmla="*/ 0 w 891"/>
                <a:gd name="T15" fmla="*/ 345 h 708"/>
                <a:gd name="T16" fmla="*/ 875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875" y="351"/>
                  </a:moveTo>
                  <a:lnTo>
                    <a:pt x="875" y="351"/>
                  </a:lnTo>
                  <a:cubicBezTo>
                    <a:pt x="881" y="360"/>
                    <a:pt x="885" y="370"/>
                    <a:pt x="890" y="380"/>
                  </a:cubicBezTo>
                  <a:lnTo>
                    <a:pt x="890" y="380"/>
                  </a:lnTo>
                  <a:cubicBezTo>
                    <a:pt x="890" y="380"/>
                    <a:pt x="882" y="394"/>
                    <a:pt x="866" y="414"/>
                  </a:cubicBezTo>
                  <a:lnTo>
                    <a:pt x="866" y="414"/>
                  </a:lnTo>
                  <a:cubicBezTo>
                    <a:pt x="794" y="503"/>
                    <a:pt x="551" y="707"/>
                    <a:pt x="0" y="345"/>
                  </a:cubicBezTo>
                  <a:lnTo>
                    <a:pt x="0" y="345"/>
                  </a:lnTo>
                  <a:cubicBezTo>
                    <a:pt x="0" y="345"/>
                    <a:pt x="678" y="0"/>
                    <a:pt x="875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5" name="Freeform 50">
              <a:extLst>
                <a:ext uri="{FF2B5EF4-FFF2-40B4-BE49-F238E27FC236}">
                  <a16:creationId xmlns:a16="http://schemas.microsoft.com/office/drawing/2014/main" id="{73F1141D-C143-4668-B6FD-AA931DF18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964" y="1741754"/>
              <a:ext cx="241355" cy="41288"/>
            </a:xfrm>
            <a:custGeom>
              <a:avLst/>
              <a:gdLst>
                <a:gd name="T0" fmla="*/ 540 w 556"/>
                <a:gd name="T1" fmla="*/ 34 h 98"/>
                <a:gd name="T2" fmla="*/ 540 w 556"/>
                <a:gd name="T3" fmla="*/ 34 h 98"/>
                <a:gd name="T4" fmla="*/ 555 w 556"/>
                <a:gd name="T5" fmla="*/ 63 h 98"/>
                <a:gd name="T6" fmla="*/ 555 w 556"/>
                <a:gd name="T7" fmla="*/ 63 h 98"/>
                <a:gd name="T8" fmla="*/ 531 w 556"/>
                <a:gd name="T9" fmla="*/ 97 h 98"/>
                <a:gd name="T10" fmla="*/ 531 w 556"/>
                <a:gd name="T11" fmla="*/ 97 h 98"/>
                <a:gd name="T12" fmla="*/ 34 w 556"/>
                <a:gd name="T13" fmla="*/ 70 h 98"/>
                <a:gd name="T14" fmla="*/ 34 w 556"/>
                <a:gd name="T15" fmla="*/ 70 h 98"/>
                <a:gd name="T16" fmla="*/ 1 w 556"/>
                <a:gd name="T17" fmla="*/ 39 h 98"/>
                <a:gd name="T18" fmla="*/ 1 w 556"/>
                <a:gd name="T19" fmla="*/ 39 h 98"/>
                <a:gd name="T20" fmla="*/ 31 w 556"/>
                <a:gd name="T21" fmla="*/ 6 h 98"/>
                <a:gd name="T22" fmla="*/ 31 w 556"/>
                <a:gd name="T23" fmla="*/ 6 h 98"/>
                <a:gd name="T24" fmla="*/ 540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540" y="34"/>
                  </a:moveTo>
                  <a:lnTo>
                    <a:pt x="540" y="34"/>
                  </a:lnTo>
                  <a:cubicBezTo>
                    <a:pt x="546" y="43"/>
                    <a:pt x="550" y="53"/>
                    <a:pt x="555" y="63"/>
                  </a:cubicBezTo>
                  <a:lnTo>
                    <a:pt x="555" y="63"/>
                  </a:lnTo>
                  <a:cubicBezTo>
                    <a:pt x="555" y="63"/>
                    <a:pt x="547" y="77"/>
                    <a:pt x="531" y="97"/>
                  </a:cubicBezTo>
                  <a:lnTo>
                    <a:pt x="531" y="97"/>
                  </a:lnTo>
                  <a:cubicBezTo>
                    <a:pt x="403" y="79"/>
                    <a:pt x="232" y="64"/>
                    <a:pt x="34" y="70"/>
                  </a:cubicBezTo>
                  <a:lnTo>
                    <a:pt x="34" y="70"/>
                  </a:lnTo>
                  <a:cubicBezTo>
                    <a:pt x="16" y="71"/>
                    <a:pt x="1" y="57"/>
                    <a:pt x="1" y="39"/>
                  </a:cubicBezTo>
                  <a:lnTo>
                    <a:pt x="1" y="39"/>
                  </a:lnTo>
                  <a:cubicBezTo>
                    <a:pt x="0" y="21"/>
                    <a:pt x="14" y="7"/>
                    <a:pt x="31" y="6"/>
                  </a:cubicBezTo>
                  <a:lnTo>
                    <a:pt x="31" y="6"/>
                  </a:lnTo>
                  <a:cubicBezTo>
                    <a:pt x="235" y="0"/>
                    <a:pt x="409" y="15"/>
                    <a:pt x="540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6" name="Freeform 51">
              <a:extLst>
                <a:ext uri="{FF2B5EF4-FFF2-40B4-BE49-F238E27FC236}">
                  <a16:creationId xmlns:a16="http://schemas.microsoft.com/office/drawing/2014/main" id="{AEC89BC6-C685-4D2F-91B7-74E862D83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281" y="2071561"/>
              <a:ext cx="497279" cy="495360"/>
            </a:xfrm>
            <a:custGeom>
              <a:avLst/>
              <a:gdLst>
                <a:gd name="T0" fmla="*/ 475488 w 1141"/>
                <a:gd name="T1" fmla="*/ 494924 h 1136"/>
                <a:gd name="T2" fmla="*/ 475488 w 1141"/>
                <a:gd name="T3" fmla="*/ 494924 h 1136"/>
                <a:gd name="T4" fmla="*/ 461977 w 1141"/>
                <a:gd name="T5" fmla="*/ 489255 h 1136"/>
                <a:gd name="T6" fmla="*/ 7409 w 1141"/>
                <a:gd name="T7" fmla="*/ 34448 h 1136"/>
                <a:gd name="T8" fmla="*/ 7409 w 1141"/>
                <a:gd name="T9" fmla="*/ 34448 h 1136"/>
                <a:gd name="T10" fmla="*/ 7409 w 1141"/>
                <a:gd name="T11" fmla="*/ 7413 h 1136"/>
                <a:gd name="T12" fmla="*/ 7409 w 1141"/>
                <a:gd name="T13" fmla="*/ 7413 h 1136"/>
                <a:gd name="T14" fmla="*/ 34866 w 1141"/>
                <a:gd name="T15" fmla="*/ 7413 h 1136"/>
                <a:gd name="T16" fmla="*/ 489434 w 1141"/>
                <a:gd name="T17" fmla="*/ 461784 h 1136"/>
                <a:gd name="T18" fmla="*/ 489434 w 1141"/>
                <a:gd name="T19" fmla="*/ 461784 h 1136"/>
                <a:gd name="T20" fmla="*/ 489434 w 1141"/>
                <a:gd name="T21" fmla="*/ 489255 h 1136"/>
                <a:gd name="T22" fmla="*/ 489434 w 1141"/>
                <a:gd name="T23" fmla="*/ 489255 h 1136"/>
                <a:gd name="T24" fmla="*/ 475488 w 1141"/>
                <a:gd name="T25" fmla="*/ 494924 h 11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1" h="1136">
                  <a:moveTo>
                    <a:pt x="1091" y="1135"/>
                  </a:moveTo>
                  <a:lnTo>
                    <a:pt x="1091" y="1135"/>
                  </a:lnTo>
                  <a:cubicBezTo>
                    <a:pt x="1080" y="1135"/>
                    <a:pt x="1069" y="1131"/>
                    <a:pt x="1060" y="1122"/>
                  </a:cubicBezTo>
                  <a:lnTo>
                    <a:pt x="17" y="79"/>
                  </a:lnTo>
                  <a:cubicBezTo>
                    <a:pt x="0" y="62"/>
                    <a:pt x="0" y="34"/>
                    <a:pt x="17" y="17"/>
                  </a:cubicBezTo>
                  <a:cubicBezTo>
                    <a:pt x="35" y="0"/>
                    <a:pt x="63" y="0"/>
                    <a:pt x="80" y="17"/>
                  </a:cubicBezTo>
                  <a:lnTo>
                    <a:pt x="1123" y="1059"/>
                  </a:lnTo>
                  <a:cubicBezTo>
                    <a:pt x="1140" y="1077"/>
                    <a:pt x="1140" y="1105"/>
                    <a:pt x="1123" y="1122"/>
                  </a:cubicBezTo>
                  <a:cubicBezTo>
                    <a:pt x="1114" y="1131"/>
                    <a:pt x="1103" y="1135"/>
                    <a:pt x="1091" y="113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7" name="Freeform 52">
              <a:extLst>
                <a:ext uri="{FF2B5EF4-FFF2-40B4-BE49-F238E27FC236}">
                  <a16:creationId xmlns:a16="http://schemas.microsoft.com/office/drawing/2014/main" id="{5D05142A-F52B-41CE-822F-FC2FCC34A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1700" y="2254675"/>
              <a:ext cx="38109" cy="244551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8" name="Freeform 53">
              <a:extLst>
                <a:ext uri="{FF2B5EF4-FFF2-40B4-BE49-F238E27FC236}">
                  <a16:creationId xmlns:a16="http://schemas.microsoft.com/office/drawing/2014/main" id="{DF16CE34-5390-4A5D-9773-A333A52C5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4607" y="2396007"/>
              <a:ext cx="38109" cy="246138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8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8 h 564"/>
                <a:gd name="T18" fmla="*/ 88 w 89"/>
                <a:gd name="T19" fmla="*/ 518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8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8"/>
                  </a:lnTo>
                  <a:lnTo>
                    <a:pt x="88" y="518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9" name="Freeform 54">
              <a:extLst>
                <a:ext uri="{FF2B5EF4-FFF2-40B4-BE49-F238E27FC236}">
                  <a16:creationId xmlns:a16="http://schemas.microsoft.com/office/drawing/2014/main" id="{BB0EEC05-52D9-4BCC-996E-F342CFB92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9639" y="2246736"/>
              <a:ext cx="246119" cy="38112"/>
            </a:xfrm>
            <a:custGeom>
              <a:avLst/>
              <a:gdLst>
                <a:gd name="T0" fmla="*/ 519 w 564"/>
                <a:gd name="T1" fmla="*/ 87 h 88"/>
                <a:gd name="T2" fmla="*/ 44 w 564"/>
                <a:gd name="T3" fmla="*/ 87 h 88"/>
                <a:gd name="T4" fmla="*/ 44 w 564"/>
                <a:gd name="T5" fmla="*/ 87 h 88"/>
                <a:gd name="T6" fmla="*/ 0 w 564"/>
                <a:gd name="T7" fmla="*/ 44 h 88"/>
                <a:gd name="T8" fmla="*/ 0 w 564"/>
                <a:gd name="T9" fmla="*/ 44 h 88"/>
                <a:gd name="T10" fmla="*/ 44 w 564"/>
                <a:gd name="T11" fmla="*/ 0 h 88"/>
                <a:gd name="T12" fmla="*/ 519 w 564"/>
                <a:gd name="T13" fmla="*/ 0 h 88"/>
                <a:gd name="T14" fmla="*/ 519 w 564"/>
                <a:gd name="T15" fmla="*/ 0 h 88"/>
                <a:gd name="T16" fmla="*/ 563 w 564"/>
                <a:gd name="T17" fmla="*/ 44 h 88"/>
                <a:gd name="T18" fmla="*/ 563 w 564"/>
                <a:gd name="T19" fmla="*/ 44 h 88"/>
                <a:gd name="T20" fmla="*/ 519 w 564"/>
                <a:gd name="T21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88">
                  <a:moveTo>
                    <a:pt x="519" y="87"/>
                  </a:moveTo>
                  <a:lnTo>
                    <a:pt x="44" y="87"/>
                  </a:lnTo>
                  <a:lnTo>
                    <a:pt x="44" y="87"/>
                  </a:lnTo>
                  <a:cubicBezTo>
                    <a:pt x="20" y="87"/>
                    <a:pt x="0" y="67"/>
                    <a:pt x="0" y="44"/>
                  </a:cubicBezTo>
                  <a:lnTo>
                    <a:pt x="0" y="44"/>
                  </a:lnTo>
                  <a:cubicBezTo>
                    <a:pt x="0" y="19"/>
                    <a:pt x="20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19"/>
                    <a:pt x="563" y="44"/>
                  </a:cubicBezTo>
                  <a:lnTo>
                    <a:pt x="563" y="44"/>
                  </a:lnTo>
                  <a:cubicBezTo>
                    <a:pt x="563" y="67"/>
                    <a:pt x="543" y="87"/>
                    <a:pt x="519" y="8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0" name="Freeform 55">
              <a:extLst>
                <a:ext uri="{FF2B5EF4-FFF2-40B4-BE49-F238E27FC236}">
                  <a16:creationId xmlns:a16="http://schemas.microsoft.com/office/drawing/2014/main" id="{384D5F23-063C-48C6-9B20-1E7ED9B16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0959" y="2388067"/>
              <a:ext cx="246118" cy="38112"/>
            </a:xfrm>
            <a:custGeom>
              <a:avLst/>
              <a:gdLst>
                <a:gd name="T0" fmla="*/ 519 w 564"/>
                <a:gd name="T1" fmla="*/ 89 h 90"/>
                <a:gd name="T2" fmla="*/ 44 w 564"/>
                <a:gd name="T3" fmla="*/ 89 h 90"/>
                <a:gd name="T4" fmla="*/ 44 w 564"/>
                <a:gd name="T5" fmla="*/ 89 h 90"/>
                <a:gd name="T6" fmla="*/ 0 w 564"/>
                <a:gd name="T7" fmla="*/ 44 h 90"/>
                <a:gd name="T8" fmla="*/ 0 w 564"/>
                <a:gd name="T9" fmla="*/ 44 h 90"/>
                <a:gd name="T10" fmla="*/ 44 w 564"/>
                <a:gd name="T11" fmla="*/ 0 h 90"/>
                <a:gd name="T12" fmla="*/ 519 w 564"/>
                <a:gd name="T13" fmla="*/ 0 h 90"/>
                <a:gd name="T14" fmla="*/ 519 w 564"/>
                <a:gd name="T15" fmla="*/ 0 h 90"/>
                <a:gd name="T16" fmla="*/ 563 w 564"/>
                <a:gd name="T17" fmla="*/ 44 h 90"/>
                <a:gd name="T18" fmla="*/ 563 w 564"/>
                <a:gd name="T19" fmla="*/ 44 h 90"/>
                <a:gd name="T20" fmla="*/ 519 w 564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90">
                  <a:moveTo>
                    <a:pt x="519" y="89"/>
                  </a:moveTo>
                  <a:lnTo>
                    <a:pt x="44" y="89"/>
                  </a:lnTo>
                  <a:lnTo>
                    <a:pt x="44" y="89"/>
                  </a:lnTo>
                  <a:cubicBezTo>
                    <a:pt x="19" y="89"/>
                    <a:pt x="0" y="69"/>
                    <a:pt x="0" y="44"/>
                  </a:cubicBezTo>
                  <a:lnTo>
                    <a:pt x="0" y="44"/>
                  </a:lnTo>
                  <a:cubicBezTo>
                    <a:pt x="0" y="20"/>
                    <a:pt x="19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20"/>
                    <a:pt x="563" y="44"/>
                  </a:cubicBezTo>
                  <a:lnTo>
                    <a:pt x="563" y="44"/>
                  </a:lnTo>
                  <a:cubicBezTo>
                    <a:pt x="563" y="69"/>
                    <a:pt x="543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1" name="Freeform 56">
              <a:extLst>
                <a:ext uri="{FF2B5EF4-FFF2-40B4-BE49-F238E27FC236}">
                  <a16:creationId xmlns:a16="http://schemas.microsoft.com/office/drawing/2014/main" id="{40F9A6BC-A8FA-4E17-8E96-3CD2C9E71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223" y="2526223"/>
              <a:ext cx="38109" cy="246138"/>
            </a:xfrm>
            <a:custGeom>
              <a:avLst/>
              <a:gdLst>
                <a:gd name="T0" fmla="*/ 45 w 89"/>
                <a:gd name="T1" fmla="*/ 563 h 564"/>
                <a:gd name="T2" fmla="*/ 45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5 w 89"/>
                <a:gd name="T11" fmla="*/ 0 h 564"/>
                <a:gd name="T12" fmla="*/ 45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5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5" y="563"/>
                  </a:moveTo>
                  <a:lnTo>
                    <a:pt x="45" y="563"/>
                  </a:lnTo>
                  <a:cubicBezTo>
                    <a:pt x="20" y="563"/>
                    <a:pt x="0" y="544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20"/>
                    <a:pt x="20" y="0"/>
                    <a:pt x="45" y="0"/>
                  </a:cubicBezTo>
                  <a:lnTo>
                    <a:pt x="45" y="0"/>
                  </a:lnTo>
                  <a:cubicBezTo>
                    <a:pt x="68" y="0"/>
                    <a:pt x="88" y="20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4"/>
                    <a:pt x="68" y="563"/>
                    <a:pt x="45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2" name="Freeform 57">
              <a:extLst>
                <a:ext uri="{FF2B5EF4-FFF2-40B4-BE49-F238E27FC236}">
                  <a16:creationId xmlns:a16="http://schemas.microsoft.com/office/drawing/2014/main" id="{1CA6D9F3-D50D-4687-8568-3FD5854C7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751" y="2518282"/>
              <a:ext cx="244531" cy="39700"/>
            </a:xfrm>
            <a:custGeom>
              <a:avLst/>
              <a:gdLst>
                <a:gd name="T0" fmla="*/ 519 w 565"/>
                <a:gd name="T1" fmla="*/ 89 h 90"/>
                <a:gd name="T2" fmla="*/ 45 w 565"/>
                <a:gd name="T3" fmla="*/ 89 h 90"/>
                <a:gd name="T4" fmla="*/ 45 w 565"/>
                <a:gd name="T5" fmla="*/ 89 h 90"/>
                <a:gd name="T6" fmla="*/ 0 w 565"/>
                <a:gd name="T7" fmla="*/ 45 h 90"/>
                <a:gd name="T8" fmla="*/ 0 w 565"/>
                <a:gd name="T9" fmla="*/ 45 h 90"/>
                <a:gd name="T10" fmla="*/ 45 w 565"/>
                <a:gd name="T11" fmla="*/ 0 h 90"/>
                <a:gd name="T12" fmla="*/ 519 w 565"/>
                <a:gd name="T13" fmla="*/ 0 h 90"/>
                <a:gd name="T14" fmla="*/ 519 w 565"/>
                <a:gd name="T15" fmla="*/ 0 h 90"/>
                <a:gd name="T16" fmla="*/ 564 w 565"/>
                <a:gd name="T17" fmla="*/ 45 h 90"/>
                <a:gd name="T18" fmla="*/ 564 w 565"/>
                <a:gd name="T19" fmla="*/ 45 h 90"/>
                <a:gd name="T20" fmla="*/ 519 w 565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90">
                  <a:moveTo>
                    <a:pt x="519" y="89"/>
                  </a:moveTo>
                  <a:lnTo>
                    <a:pt x="45" y="89"/>
                  </a:lnTo>
                  <a:lnTo>
                    <a:pt x="45" y="89"/>
                  </a:lnTo>
                  <a:cubicBezTo>
                    <a:pt x="20" y="89"/>
                    <a:pt x="0" y="69"/>
                    <a:pt x="0" y="45"/>
                  </a:cubicBezTo>
                  <a:lnTo>
                    <a:pt x="0" y="45"/>
                  </a:lnTo>
                  <a:cubicBezTo>
                    <a:pt x="0" y="20"/>
                    <a:pt x="20" y="0"/>
                    <a:pt x="45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4" y="0"/>
                    <a:pt x="564" y="20"/>
                    <a:pt x="564" y="45"/>
                  </a:cubicBezTo>
                  <a:lnTo>
                    <a:pt x="564" y="45"/>
                  </a:lnTo>
                  <a:cubicBezTo>
                    <a:pt x="564" y="69"/>
                    <a:pt x="544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3" name="Freeform 58">
              <a:extLst>
                <a:ext uri="{FF2B5EF4-FFF2-40B4-BE49-F238E27FC236}">
                  <a16:creationId xmlns:a16="http://schemas.microsoft.com/office/drawing/2014/main" id="{AC857112-4871-479C-8D2D-56D8EDC9F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281" y="1111561"/>
              <a:ext cx="1743360" cy="1455360"/>
            </a:xfrm>
            <a:custGeom>
              <a:avLst/>
              <a:gdLst>
                <a:gd name="T0" fmla="*/ 1570983 w 4005"/>
                <a:gd name="T1" fmla="*/ 755341 h 3341"/>
                <a:gd name="T2" fmla="*/ 871898 w 4005"/>
                <a:gd name="T3" fmla="*/ 1454924 h 3341"/>
                <a:gd name="T4" fmla="*/ 171942 w 4005"/>
                <a:gd name="T5" fmla="*/ 755341 h 3341"/>
                <a:gd name="T6" fmla="*/ 171942 w 4005"/>
                <a:gd name="T7" fmla="*/ 755341 h 3341"/>
                <a:gd name="T8" fmla="*/ 171942 w 4005"/>
                <a:gd name="T9" fmla="*/ 129375 h 3341"/>
                <a:gd name="T10" fmla="*/ 171942 w 4005"/>
                <a:gd name="T11" fmla="*/ 129375 h 3341"/>
                <a:gd name="T12" fmla="*/ 484920 w 4005"/>
                <a:gd name="T13" fmla="*/ 0 h 3341"/>
                <a:gd name="T14" fmla="*/ 484920 w 4005"/>
                <a:gd name="T15" fmla="*/ 0 h 3341"/>
                <a:gd name="T16" fmla="*/ 591567 w 4005"/>
                <a:gd name="T17" fmla="*/ 13068 h 3341"/>
                <a:gd name="T18" fmla="*/ 592002 w 4005"/>
                <a:gd name="T19" fmla="*/ 13068 h 3341"/>
                <a:gd name="T20" fmla="*/ 592002 w 4005"/>
                <a:gd name="T21" fmla="*/ 13068 h 3341"/>
                <a:gd name="T22" fmla="*/ 797897 w 4005"/>
                <a:gd name="T23" fmla="*/ 129375 h 3341"/>
                <a:gd name="T24" fmla="*/ 871898 w 4005"/>
                <a:gd name="T25" fmla="*/ 202992 h 3341"/>
                <a:gd name="T26" fmla="*/ 945463 w 4005"/>
                <a:gd name="T27" fmla="*/ 129375 h 3341"/>
                <a:gd name="T28" fmla="*/ 945463 w 4005"/>
                <a:gd name="T29" fmla="*/ 129375 h 3341"/>
                <a:gd name="T30" fmla="*/ 1258440 w 4005"/>
                <a:gd name="T31" fmla="*/ 0 h 3341"/>
                <a:gd name="T32" fmla="*/ 1258440 w 4005"/>
                <a:gd name="T33" fmla="*/ 0 h 3341"/>
                <a:gd name="T34" fmla="*/ 1570983 w 4005"/>
                <a:gd name="T35" fmla="*/ 129375 h 3341"/>
                <a:gd name="T36" fmla="*/ 1570983 w 4005"/>
                <a:gd name="T37" fmla="*/ 129375 h 3341"/>
                <a:gd name="T38" fmla="*/ 1570983 w 4005"/>
                <a:gd name="T39" fmla="*/ 755341 h 334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05" h="3341">
                  <a:moveTo>
                    <a:pt x="3609" y="1734"/>
                  </a:moveTo>
                  <a:lnTo>
                    <a:pt x="2003" y="3340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cubicBezTo>
                    <a:pt x="594" y="99"/>
                    <a:pt x="854" y="0"/>
                    <a:pt x="1114" y="0"/>
                  </a:cubicBezTo>
                  <a:cubicBezTo>
                    <a:pt x="1197" y="0"/>
                    <a:pt x="1279" y="10"/>
                    <a:pt x="1359" y="30"/>
                  </a:cubicBezTo>
                  <a:lnTo>
                    <a:pt x="1360" y="30"/>
                  </a:lnTo>
                  <a:cubicBezTo>
                    <a:pt x="1533" y="72"/>
                    <a:pt x="1698" y="162"/>
                    <a:pt x="1833" y="297"/>
                  </a:cubicBezTo>
                  <a:lnTo>
                    <a:pt x="2003" y="466"/>
                  </a:lnTo>
                  <a:lnTo>
                    <a:pt x="2172" y="297"/>
                  </a:lnTo>
                  <a:cubicBezTo>
                    <a:pt x="2369" y="99"/>
                    <a:pt x="2630" y="0"/>
                    <a:pt x="2891" y="0"/>
                  </a:cubicBezTo>
                  <a:cubicBezTo>
                    <a:pt x="3151" y="0"/>
                    <a:pt x="3411" y="99"/>
                    <a:pt x="3609" y="297"/>
                  </a:cubicBezTo>
                  <a:cubicBezTo>
                    <a:pt x="4004" y="692"/>
                    <a:pt x="4004" y="1339"/>
                    <a:pt x="3609" y="17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4" name="Freeform 59">
              <a:extLst>
                <a:ext uri="{FF2B5EF4-FFF2-40B4-BE49-F238E27FC236}">
                  <a16:creationId xmlns:a16="http://schemas.microsoft.com/office/drawing/2014/main" id="{D40DD14E-DB69-4CAD-81CE-66905F3C0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161" y="1211401"/>
              <a:ext cx="435839" cy="328321"/>
            </a:xfrm>
            <a:custGeom>
              <a:avLst/>
              <a:gdLst>
                <a:gd name="T0" fmla="*/ 22183 w 1002"/>
                <a:gd name="T1" fmla="*/ 42673 h 754"/>
                <a:gd name="T2" fmla="*/ 22183 w 1002"/>
                <a:gd name="T3" fmla="*/ 42673 h 754"/>
                <a:gd name="T4" fmla="*/ 20444 w 1002"/>
                <a:gd name="T5" fmla="*/ 9144 h 754"/>
                <a:gd name="T6" fmla="*/ 20444 w 1002"/>
                <a:gd name="T7" fmla="*/ 9144 h 754"/>
                <a:gd name="T8" fmla="*/ 229229 w 1002"/>
                <a:gd name="T9" fmla="*/ 20030 h 754"/>
                <a:gd name="T10" fmla="*/ 229229 w 1002"/>
                <a:gd name="T11" fmla="*/ 20030 h 754"/>
                <a:gd name="T12" fmla="*/ 433229 w 1002"/>
                <a:gd name="T13" fmla="*/ 302630 h 754"/>
                <a:gd name="T14" fmla="*/ 433229 w 1002"/>
                <a:gd name="T15" fmla="*/ 302630 h 754"/>
                <a:gd name="T16" fmla="*/ 400607 w 1002"/>
                <a:gd name="T17" fmla="*/ 308291 h 754"/>
                <a:gd name="T18" fmla="*/ 400607 w 1002"/>
                <a:gd name="T19" fmla="*/ 308291 h 754"/>
                <a:gd name="T20" fmla="*/ 204870 w 1002"/>
                <a:gd name="T21" fmla="*/ 72718 h 754"/>
                <a:gd name="T22" fmla="*/ 204870 w 1002"/>
                <a:gd name="T23" fmla="*/ 72718 h 754"/>
                <a:gd name="T24" fmla="*/ 22183 w 1002"/>
                <a:gd name="T25" fmla="*/ 42673 h 7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2" h="754">
                  <a:moveTo>
                    <a:pt x="51" y="98"/>
                  </a:moveTo>
                  <a:lnTo>
                    <a:pt x="51" y="98"/>
                  </a:lnTo>
                  <a:cubicBezTo>
                    <a:pt x="3" y="97"/>
                    <a:pt x="0" y="28"/>
                    <a:pt x="47" y="21"/>
                  </a:cubicBezTo>
                  <a:cubicBezTo>
                    <a:pt x="190" y="0"/>
                    <a:pt x="355" y="0"/>
                    <a:pt x="527" y="46"/>
                  </a:cubicBezTo>
                  <a:cubicBezTo>
                    <a:pt x="844" y="133"/>
                    <a:pt x="975" y="435"/>
                    <a:pt x="996" y="695"/>
                  </a:cubicBezTo>
                  <a:cubicBezTo>
                    <a:pt x="1001" y="741"/>
                    <a:pt x="934" y="753"/>
                    <a:pt x="921" y="708"/>
                  </a:cubicBezTo>
                  <a:cubicBezTo>
                    <a:pt x="861" y="504"/>
                    <a:pt x="736" y="248"/>
                    <a:pt x="471" y="167"/>
                  </a:cubicBezTo>
                  <a:cubicBezTo>
                    <a:pt x="316" y="120"/>
                    <a:pt x="174" y="101"/>
                    <a:pt x="51" y="9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5" name="Freeform 60">
              <a:extLst>
                <a:ext uri="{FF2B5EF4-FFF2-40B4-BE49-F238E27FC236}">
                  <a16:creationId xmlns:a16="http://schemas.microsoft.com/office/drawing/2014/main" id="{8332D377-A827-44B9-B2E5-9A43A9329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484" y="1111320"/>
              <a:ext cx="955892" cy="1456191"/>
            </a:xfrm>
            <a:custGeom>
              <a:avLst/>
              <a:gdLst>
                <a:gd name="T0" fmla="*/ 2196 w 2197"/>
                <a:gd name="T1" fmla="*/ 3146 h 3341"/>
                <a:gd name="T2" fmla="*/ 2003 w 2197"/>
                <a:gd name="T3" fmla="*/ 3340 h 3341"/>
                <a:gd name="T4" fmla="*/ 395 w 2197"/>
                <a:gd name="T5" fmla="*/ 1734 h 3341"/>
                <a:gd name="T6" fmla="*/ 395 w 2197"/>
                <a:gd name="T7" fmla="*/ 1734 h 3341"/>
                <a:gd name="T8" fmla="*/ 395 w 2197"/>
                <a:gd name="T9" fmla="*/ 297 h 3341"/>
                <a:gd name="T10" fmla="*/ 395 w 2197"/>
                <a:gd name="T11" fmla="*/ 297 h 3341"/>
                <a:gd name="T12" fmla="*/ 1114 w 2197"/>
                <a:gd name="T13" fmla="*/ 0 h 3341"/>
                <a:gd name="T14" fmla="*/ 1114 w 2197"/>
                <a:gd name="T15" fmla="*/ 0 h 3341"/>
                <a:gd name="T16" fmla="*/ 1359 w 2197"/>
                <a:gd name="T17" fmla="*/ 30 h 3341"/>
                <a:gd name="T18" fmla="*/ 1359 w 2197"/>
                <a:gd name="T19" fmla="*/ 30 h 3341"/>
                <a:gd name="T20" fmla="*/ 503 w 2197"/>
                <a:gd name="T21" fmla="*/ 858 h 3341"/>
                <a:gd name="T22" fmla="*/ 503 w 2197"/>
                <a:gd name="T23" fmla="*/ 858 h 3341"/>
                <a:gd name="T24" fmla="*/ 2196 w 2197"/>
                <a:gd name="T25" fmla="*/ 3146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7" h="3341">
                  <a:moveTo>
                    <a:pt x="2196" y="3146"/>
                  </a:moveTo>
                  <a:lnTo>
                    <a:pt x="2003" y="3340"/>
                  </a:lnTo>
                  <a:lnTo>
                    <a:pt x="395" y="1734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lnTo>
                    <a:pt x="395" y="297"/>
                  </a:lnTo>
                  <a:cubicBezTo>
                    <a:pt x="594" y="99"/>
                    <a:pt x="854" y="0"/>
                    <a:pt x="1114" y="0"/>
                  </a:cubicBezTo>
                  <a:lnTo>
                    <a:pt x="1114" y="0"/>
                  </a:lnTo>
                  <a:cubicBezTo>
                    <a:pt x="1197" y="0"/>
                    <a:pt x="1279" y="10"/>
                    <a:pt x="1359" y="30"/>
                  </a:cubicBezTo>
                  <a:lnTo>
                    <a:pt x="1359" y="30"/>
                  </a:lnTo>
                  <a:cubicBezTo>
                    <a:pt x="1341" y="30"/>
                    <a:pt x="556" y="22"/>
                    <a:pt x="503" y="858"/>
                  </a:cubicBezTo>
                  <a:lnTo>
                    <a:pt x="503" y="858"/>
                  </a:lnTo>
                  <a:cubicBezTo>
                    <a:pt x="452" y="1652"/>
                    <a:pt x="1305" y="2089"/>
                    <a:pt x="2196" y="314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6" name="Freeform 61">
              <a:extLst>
                <a:ext uri="{FF2B5EF4-FFF2-40B4-BE49-F238E27FC236}">
                  <a16:creationId xmlns:a16="http://schemas.microsoft.com/office/drawing/2014/main" id="{1E211227-759D-4806-9126-7F703E2BE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1681" y="858121"/>
              <a:ext cx="506880" cy="506880"/>
            </a:xfrm>
            <a:custGeom>
              <a:avLst/>
              <a:gdLst>
                <a:gd name="T0" fmla="*/ 479493 w 1166"/>
                <a:gd name="T1" fmla="*/ 506445 h 1166"/>
                <a:gd name="T2" fmla="*/ 0 w 1166"/>
                <a:gd name="T3" fmla="*/ 26952 h 1166"/>
                <a:gd name="T4" fmla="*/ 26952 w 1166"/>
                <a:gd name="T5" fmla="*/ 0 h 1166"/>
                <a:gd name="T6" fmla="*/ 506445 w 1166"/>
                <a:gd name="T7" fmla="*/ 479493 h 1166"/>
                <a:gd name="T8" fmla="*/ 479493 w 1166"/>
                <a:gd name="T9" fmla="*/ 506445 h 1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6" h="1166">
                  <a:moveTo>
                    <a:pt x="1103" y="1165"/>
                  </a:moveTo>
                  <a:lnTo>
                    <a:pt x="0" y="62"/>
                  </a:lnTo>
                  <a:lnTo>
                    <a:pt x="62" y="0"/>
                  </a:lnTo>
                  <a:lnTo>
                    <a:pt x="1165" y="1103"/>
                  </a:lnTo>
                  <a:lnTo>
                    <a:pt x="1103" y="116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7" name="Freeform 62">
              <a:extLst>
                <a:ext uri="{FF2B5EF4-FFF2-40B4-BE49-F238E27FC236}">
                  <a16:creationId xmlns:a16="http://schemas.microsoft.com/office/drawing/2014/main" id="{4BD33E05-E5A3-4104-AFDC-6FC1E52A8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389" y="825481"/>
              <a:ext cx="247706" cy="244551"/>
            </a:xfrm>
            <a:custGeom>
              <a:avLst/>
              <a:gdLst>
                <a:gd name="T0" fmla="*/ 249 w 570"/>
                <a:gd name="T1" fmla="*/ 561 h 562"/>
                <a:gd name="T2" fmla="*/ 249 w 570"/>
                <a:gd name="T3" fmla="*/ 561 h 562"/>
                <a:gd name="T4" fmla="*/ 208 w 570"/>
                <a:gd name="T5" fmla="*/ 534 h 562"/>
                <a:gd name="T6" fmla="*/ 7 w 570"/>
                <a:gd name="T7" fmla="*/ 65 h 562"/>
                <a:gd name="T8" fmla="*/ 7 w 570"/>
                <a:gd name="T9" fmla="*/ 65 h 562"/>
                <a:gd name="T10" fmla="*/ 16 w 570"/>
                <a:gd name="T11" fmla="*/ 16 h 562"/>
                <a:gd name="T12" fmla="*/ 16 w 570"/>
                <a:gd name="T13" fmla="*/ 16 h 562"/>
                <a:gd name="T14" fmla="*/ 64 w 570"/>
                <a:gd name="T15" fmla="*/ 7 h 562"/>
                <a:gd name="T16" fmla="*/ 536 w 570"/>
                <a:gd name="T17" fmla="*/ 206 h 562"/>
                <a:gd name="T18" fmla="*/ 536 w 570"/>
                <a:gd name="T19" fmla="*/ 206 h 562"/>
                <a:gd name="T20" fmla="*/ 560 w 570"/>
                <a:gd name="T21" fmla="*/ 264 h 562"/>
                <a:gd name="T22" fmla="*/ 560 w 570"/>
                <a:gd name="T23" fmla="*/ 264 h 562"/>
                <a:gd name="T24" fmla="*/ 501 w 570"/>
                <a:gd name="T25" fmla="*/ 288 h 562"/>
                <a:gd name="T26" fmla="*/ 131 w 570"/>
                <a:gd name="T27" fmla="*/ 131 h 562"/>
                <a:gd name="T28" fmla="*/ 289 w 570"/>
                <a:gd name="T29" fmla="*/ 500 h 562"/>
                <a:gd name="T30" fmla="*/ 289 w 570"/>
                <a:gd name="T31" fmla="*/ 500 h 562"/>
                <a:gd name="T32" fmla="*/ 266 w 570"/>
                <a:gd name="T33" fmla="*/ 557 h 562"/>
                <a:gd name="T34" fmla="*/ 266 w 570"/>
                <a:gd name="T35" fmla="*/ 557 h 562"/>
                <a:gd name="T36" fmla="*/ 249 w 570"/>
                <a:gd name="T37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0" h="562">
                  <a:moveTo>
                    <a:pt x="249" y="561"/>
                  </a:moveTo>
                  <a:lnTo>
                    <a:pt x="249" y="561"/>
                  </a:lnTo>
                  <a:cubicBezTo>
                    <a:pt x="231" y="561"/>
                    <a:pt x="215" y="551"/>
                    <a:pt x="208" y="534"/>
                  </a:cubicBezTo>
                  <a:lnTo>
                    <a:pt x="7" y="65"/>
                  </a:lnTo>
                  <a:lnTo>
                    <a:pt x="7" y="65"/>
                  </a:lnTo>
                  <a:cubicBezTo>
                    <a:pt x="0" y="48"/>
                    <a:pt x="3" y="29"/>
                    <a:pt x="16" y="16"/>
                  </a:cubicBezTo>
                  <a:lnTo>
                    <a:pt x="16" y="16"/>
                  </a:lnTo>
                  <a:cubicBezTo>
                    <a:pt x="29" y="3"/>
                    <a:pt x="48" y="0"/>
                    <a:pt x="64" y="7"/>
                  </a:cubicBezTo>
                  <a:lnTo>
                    <a:pt x="536" y="206"/>
                  </a:lnTo>
                  <a:lnTo>
                    <a:pt x="536" y="206"/>
                  </a:lnTo>
                  <a:cubicBezTo>
                    <a:pt x="558" y="215"/>
                    <a:pt x="569" y="241"/>
                    <a:pt x="560" y="264"/>
                  </a:cubicBezTo>
                  <a:lnTo>
                    <a:pt x="560" y="264"/>
                  </a:lnTo>
                  <a:cubicBezTo>
                    <a:pt x="550" y="287"/>
                    <a:pt x="524" y="297"/>
                    <a:pt x="501" y="288"/>
                  </a:cubicBezTo>
                  <a:lnTo>
                    <a:pt x="131" y="131"/>
                  </a:lnTo>
                  <a:lnTo>
                    <a:pt x="289" y="500"/>
                  </a:lnTo>
                  <a:lnTo>
                    <a:pt x="289" y="500"/>
                  </a:lnTo>
                  <a:cubicBezTo>
                    <a:pt x="299" y="522"/>
                    <a:pt x="288" y="548"/>
                    <a:pt x="266" y="557"/>
                  </a:cubicBezTo>
                  <a:lnTo>
                    <a:pt x="266" y="557"/>
                  </a:lnTo>
                  <a:cubicBezTo>
                    <a:pt x="261" y="560"/>
                    <a:pt x="255" y="561"/>
                    <a:pt x="249" y="56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148" name="Group 1">
            <a:extLst>
              <a:ext uri="{FF2B5EF4-FFF2-40B4-BE49-F238E27FC236}">
                <a16:creationId xmlns:a16="http://schemas.microsoft.com/office/drawing/2014/main" id="{C0F17C79-DE51-4434-A7A1-20360F33CCC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49313" y="2046603"/>
            <a:ext cx="2205983" cy="2052000"/>
            <a:chOff x="8186881" y="825481"/>
            <a:chExt cx="2092800" cy="1946880"/>
          </a:xfrm>
        </p:grpSpPr>
        <p:sp>
          <p:nvSpPr>
            <p:cNvPr id="149" name="Freeform 39">
              <a:extLst>
                <a:ext uri="{FF2B5EF4-FFF2-40B4-BE49-F238E27FC236}">
                  <a16:creationId xmlns:a16="http://schemas.microsoft.com/office/drawing/2014/main" id="{81425459-B89F-44F8-B3F8-544A309F3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0620" y="1857677"/>
              <a:ext cx="252469" cy="344595"/>
            </a:xfrm>
            <a:custGeom>
              <a:avLst/>
              <a:gdLst>
                <a:gd name="T0" fmla="*/ 180 w 583"/>
                <a:gd name="T1" fmla="*/ 1 h 788"/>
                <a:gd name="T2" fmla="*/ 180 w 583"/>
                <a:gd name="T3" fmla="*/ 1 h 788"/>
                <a:gd name="T4" fmla="*/ 148 w 583"/>
                <a:gd name="T5" fmla="*/ 0 h 788"/>
                <a:gd name="T6" fmla="*/ 148 w 583"/>
                <a:gd name="T7" fmla="*/ 0 h 788"/>
                <a:gd name="T8" fmla="*/ 126 w 583"/>
                <a:gd name="T9" fmla="*/ 36 h 788"/>
                <a:gd name="T10" fmla="*/ 126 w 583"/>
                <a:gd name="T11" fmla="*/ 36 h 788"/>
                <a:gd name="T12" fmla="*/ 565 w 583"/>
                <a:gd name="T13" fmla="*/ 787 h 788"/>
                <a:gd name="T14" fmla="*/ 565 w 583"/>
                <a:gd name="T15" fmla="*/ 787 h 788"/>
                <a:gd name="T16" fmla="*/ 180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180" y="1"/>
                  </a:moveTo>
                  <a:lnTo>
                    <a:pt x="180" y="1"/>
                  </a:lnTo>
                  <a:cubicBezTo>
                    <a:pt x="169" y="0"/>
                    <a:pt x="159" y="0"/>
                    <a:pt x="148" y="0"/>
                  </a:cubicBezTo>
                  <a:lnTo>
                    <a:pt x="148" y="0"/>
                  </a:lnTo>
                  <a:cubicBezTo>
                    <a:pt x="148" y="0"/>
                    <a:pt x="138" y="13"/>
                    <a:pt x="126" y="36"/>
                  </a:cubicBezTo>
                  <a:lnTo>
                    <a:pt x="126" y="36"/>
                  </a:lnTo>
                  <a:cubicBezTo>
                    <a:pt x="78" y="139"/>
                    <a:pt x="0" y="447"/>
                    <a:pt x="565" y="787"/>
                  </a:cubicBezTo>
                  <a:lnTo>
                    <a:pt x="565" y="787"/>
                  </a:lnTo>
                  <a:cubicBezTo>
                    <a:pt x="565" y="787"/>
                    <a:pt x="582" y="26"/>
                    <a:pt x="180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0" name="Freeform 40">
              <a:extLst>
                <a:ext uri="{FF2B5EF4-FFF2-40B4-BE49-F238E27FC236}">
                  <a16:creationId xmlns:a16="http://schemas.microsoft.com/office/drawing/2014/main" id="{06D962FD-83E6-4189-84F0-D08D9FC9F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6195" y="1857677"/>
              <a:ext cx="133380" cy="217556"/>
            </a:xfrm>
            <a:custGeom>
              <a:avLst/>
              <a:gdLst>
                <a:gd name="T0" fmla="*/ 54 w 307"/>
                <a:gd name="T1" fmla="*/ 1 h 498"/>
                <a:gd name="T2" fmla="*/ 54 w 307"/>
                <a:gd name="T3" fmla="*/ 1 h 498"/>
                <a:gd name="T4" fmla="*/ 22 w 307"/>
                <a:gd name="T5" fmla="*/ 0 h 498"/>
                <a:gd name="T6" fmla="*/ 22 w 307"/>
                <a:gd name="T7" fmla="*/ 0 h 498"/>
                <a:gd name="T8" fmla="*/ 0 w 307"/>
                <a:gd name="T9" fmla="*/ 36 h 498"/>
                <a:gd name="T10" fmla="*/ 0 w 307"/>
                <a:gd name="T11" fmla="*/ 36 h 498"/>
                <a:gd name="T12" fmla="*/ 241 w 307"/>
                <a:gd name="T13" fmla="*/ 473 h 498"/>
                <a:gd name="T14" fmla="*/ 241 w 307"/>
                <a:gd name="T15" fmla="*/ 473 h 498"/>
                <a:gd name="T16" fmla="*/ 283 w 307"/>
                <a:gd name="T17" fmla="*/ 489 h 498"/>
                <a:gd name="T18" fmla="*/ 283 w 307"/>
                <a:gd name="T19" fmla="*/ 489 h 498"/>
                <a:gd name="T20" fmla="*/ 300 w 307"/>
                <a:gd name="T21" fmla="*/ 448 h 498"/>
                <a:gd name="T22" fmla="*/ 300 w 307"/>
                <a:gd name="T23" fmla="*/ 448 h 498"/>
                <a:gd name="T24" fmla="*/ 54 w 307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498">
                  <a:moveTo>
                    <a:pt x="54" y="1"/>
                  </a:moveTo>
                  <a:lnTo>
                    <a:pt x="54" y="1"/>
                  </a:lnTo>
                  <a:cubicBezTo>
                    <a:pt x="43" y="0"/>
                    <a:pt x="33" y="0"/>
                    <a:pt x="22" y="0"/>
                  </a:cubicBezTo>
                  <a:lnTo>
                    <a:pt x="22" y="0"/>
                  </a:lnTo>
                  <a:cubicBezTo>
                    <a:pt x="22" y="0"/>
                    <a:pt x="12" y="13"/>
                    <a:pt x="0" y="36"/>
                  </a:cubicBezTo>
                  <a:lnTo>
                    <a:pt x="0" y="36"/>
                  </a:lnTo>
                  <a:cubicBezTo>
                    <a:pt x="73" y="145"/>
                    <a:pt x="161" y="292"/>
                    <a:pt x="241" y="473"/>
                  </a:cubicBezTo>
                  <a:lnTo>
                    <a:pt x="241" y="473"/>
                  </a:lnTo>
                  <a:cubicBezTo>
                    <a:pt x="248" y="489"/>
                    <a:pt x="267" y="497"/>
                    <a:pt x="283" y="489"/>
                  </a:cubicBezTo>
                  <a:lnTo>
                    <a:pt x="283" y="489"/>
                  </a:lnTo>
                  <a:cubicBezTo>
                    <a:pt x="300" y="482"/>
                    <a:pt x="306" y="463"/>
                    <a:pt x="300" y="448"/>
                  </a:cubicBezTo>
                  <a:lnTo>
                    <a:pt x="300" y="448"/>
                  </a:lnTo>
                  <a:cubicBezTo>
                    <a:pt x="217" y="261"/>
                    <a:pt x="128" y="111"/>
                    <a:pt x="54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1" name="Freeform 41">
              <a:extLst>
                <a:ext uri="{FF2B5EF4-FFF2-40B4-BE49-F238E27FC236}">
                  <a16:creationId xmlns:a16="http://schemas.microsoft.com/office/drawing/2014/main" id="{5969C366-40A6-42DE-BF48-7AED9835F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724285"/>
              <a:ext cx="335038" cy="287427"/>
            </a:xfrm>
            <a:custGeom>
              <a:avLst/>
              <a:gdLst>
                <a:gd name="T0" fmla="*/ 30 w 766"/>
                <a:gd name="T1" fmla="*/ 185 h 662"/>
                <a:gd name="T2" fmla="*/ 30 w 766"/>
                <a:gd name="T3" fmla="*/ 185 h 662"/>
                <a:gd name="T4" fmla="*/ 2 w 766"/>
                <a:gd name="T5" fmla="*/ 202 h 662"/>
                <a:gd name="T6" fmla="*/ 2 w 766"/>
                <a:gd name="T7" fmla="*/ 202 h 662"/>
                <a:gd name="T8" fmla="*/ 3 w 766"/>
                <a:gd name="T9" fmla="*/ 244 h 662"/>
                <a:gd name="T10" fmla="*/ 3 w 766"/>
                <a:gd name="T11" fmla="*/ 244 h 662"/>
                <a:gd name="T12" fmla="*/ 765 w 766"/>
                <a:gd name="T13" fmla="*/ 661 h 662"/>
                <a:gd name="T14" fmla="*/ 765 w 766"/>
                <a:gd name="T15" fmla="*/ 661 h 662"/>
                <a:gd name="T16" fmla="*/ 30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30" y="185"/>
                  </a:moveTo>
                  <a:lnTo>
                    <a:pt x="30" y="185"/>
                  </a:lnTo>
                  <a:cubicBezTo>
                    <a:pt x="21" y="191"/>
                    <a:pt x="11" y="196"/>
                    <a:pt x="2" y="202"/>
                  </a:cubicBezTo>
                  <a:lnTo>
                    <a:pt x="2" y="202"/>
                  </a:lnTo>
                  <a:cubicBezTo>
                    <a:pt x="2" y="202"/>
                    <a:pt x="0" y="218"/>
                    <a:pt x="3" y="244"/>
                  </a:cubicBezTo>
                  <a:lnTo>
                    <a:pt x="3" y="244"/>
                  </a:lnTo>
                  <a:cubicBezTo>
                    <a:pt x="14" y="357"/>
                    <a:pt x="106" y="660"/>
                    <a:pt x="765" y="661"/>
                  </a:cubicBezTo>
                  <a:lnTo>
                    <a:pt x="765" y="661"/>
                  </a:lnTo>
                  <a:cubicBezTo>
                    <a:pt x="765" y="661"/>
                    <a:pt x="388" y="0"/>
                    <a:pt x="30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2" name="Freeform 42">
              <a:extLst>
                <a:ext uri="{FF2B5EF4-FFF2-40B4-BE49-F238E27FC236}">
                  <a16:creationId xmlns:a16="http://schemas.microsoft.com/office/drawing/2014/main" id="{88C8A962-9A5B-48F6-B518-86F0E24A5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805273"/>
              <a:ext cx="212773" cy="139743"/>
            </a:xfrm>
            <a:custGeom>
              <a:avLst/>
              <a:gdLst>
                <a:gd name="T0" fmla="*/ 30 w 490"/>
                <a:gd name="T1" fmla="*/ 0 h 320"/>
                <a:gd name="T2" fmla="*/ 30 w 490"/>
                <a:gd name="T3" fmla="*/ 0 h 320"/>
                <a:gd name="T4" fmla="*/ 2 w 490"/>
                <a:gd name="T5" fmla="*/ 17 h 320"/>
                <a:gd name="T6" fmla="*/ 2 w 490"/>
                <a:gd name="T7" fmla="*/ 17 h 320"/>
                <a:gd name="T8" fmla="*/ 3 w 490"/>
                <a:gd name="T9" fmla="*/ 59 h 320"/>
                <a:gd name="T10" fmla="*/ 3 w 490"/>
                <a:gd name="T11" fmla="*/ 59 h 320"/>
                <a:gd name="T12" fmla="*/ 434 w 490"/>
                <a:gd name="T13" fmla="*/ 309 h 320"/>
                <a:gd name="T14" fmla="*/ 434 w 490"/>
                <a:gd name="T15" fmla="*/ 309 h 320"/>
                <a:gd name="T16" fmla="*/ 479 w 490"/>
                <a:gd name="T17" fmla="*/ 301 h 320"/>
                <a:gd name="T18" fmla="*/ 479 w 490"/>
                <a:gd name="T19" fmla="*/ 301 h 320"/>
                <a:gd name="T20" fmla="*/ 471 w 490"/>
                <a:gd name="T21" fmla="*/ 256 h 320"/>
                <a:gd name="T22" fmla="*/ 471 w 490"/>
                <a:gd name="T23" fmla="*/ 256 h 320"/>
                <a:gd name="T24" fmla="*/ 30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30" y="0"/>
                  </a:moveTo>
                  <a:lnTo>
                    <a:pt x="30" y="0"/>
                  </a:lnTo>
                  <a:cubicBezTo>
                    <a:pt x="21" y="6"/>
                    <a:pt x="11" y="11"/>
                    <a:pt x="2" y="17"/>
                  </a:cubicBezTo>
                  <a:lnTo>
                    <a:pt x="2" y="17"/>
                  </a:lnTo>
                  <a:cubicBezTo>
                    <a:pt x="2" y="17"/>
                    <a:pt x="0" y="33"/>
                    <a:pt x="3" y="59"/>
                  </a:cubicBezTo>
                  <a:lnTo>
                    <a:pt x="3" y="59"/>
                  </a:lnTo>
                  <a:cubicBezTo>
                    <a:pt x="121" y="114"/>
                    <a:pt x="272" y="195"/>
                    <a:pt x="434" y="309"/>
                  </a:cubicBezTo>
                  <a:lnTo>
                    <a:pt x="434" y="309"/>
                  </a:lnTo>
                  <a:cubicBezTo>
                    <a:pt x="449" y="319"/>
                    <a:pt x="469" y="316"/>
                    <a:pt x="479" y="301"/>
                  </a:cubicBezTo>
                  <a:lnTo>
                    <a:pt x="479" y="301"/>
                  </a:lnTo>
                  <a:cubicBezTo>
                    <a:pt x="489" y="287"/>
                    <a:pt x="485" y="267"/>
                    <a:pt x="471" y="256"/>
                  </a:cubicBezTo>
                  <a:lnTo>
                    <a:pt x="471" y="256"/>
                  </a:lnTo>
                  <a:cubicBezTo>
                    <a:pt x="304" y="140"/>
                    <a:pt x="150" y="57"/>
                    <a:pt x="3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3" name="Freeform 43">
              <a:extLst>
                <a:ext uri="{FF2B5EF4-FFF2-40B4-BE49-F238E27FC236}">
                  <a16:creationId xmlns:a16="http://schemas.microsoft.com/office/drawing/2014/main" id="{5B10FBC7-D09E-46B3-8932-5D66C5B4B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603598"/>
              <a:ext cx="387438" cy="308071"/>
            </a:xfrm>
            <a:custGeom>
              <a:avLst/>
              <a:gdLst>
                <a:gd name="T0" fmla="*/ 14 w 891"/>
                <a:gd name="T1" fmla="*/ 351 h 708"/>
                <a:gd name="T2" fmla="*/ 14 w 891"/>
                <a:gd name="T3" fmla="*/ 351 h 708"/>
                <a:gd name="T4" fmla="*/ 0 w 891"/>
                <a:gd name="T5" fmla="*/ 380 h 708"/>
                <a:gd name="T6" fmla="*/ 0 w 891"/>
                <a:gd name="T7" fmla="*/ 380 h 708"/>
                <a:gd name="T8" fmla="*/ 24 w 891"/>
                <a:gd name="T9" fmla="*/ 414 h 708"/>
                <a:gd name="T10" fmla="*/ 24 w 891"/>
                <a:gd name="T11" fmla="*/ 414 h 708"/>
                <a:gd name="T12" fmla="*/ 890 w 891"/>
                <a:gd name="T13" fmla="*/ 345 h 708"/>
                <a:gd name="T14" fmla="*/ 890 w 891"/>
                <a:gd name="T15" fmla="*/ 345 h 708"/>
                <a:gd name="T16" fmla="*/ 14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14" y="351"/>
                  </a:moveTo>
                  <a:lnTo>
                    <a:pt x="14" y="351"/>
                  </a:lnTo>
                  <a:cubicBezTo>
                    <a:pt x="9" y="360"/>
                    <a:pt x="4" y="370"/>
                    <a:pt x="0" y="380"/>
                  </a:cubicBezTo>
                  <a:lnTo>
                    <a:pt x="0" y="380"/>
                  </a:lnTo>
                  <a:cubicBezTo>
                    <a:pt x="0" y="380"/>
                    <a:pt x="7" y="394"/>
                    <a:pt x="24" y="414"/>
                  </a:cubicBezTo>
                  <a:lnTo>
                    <a:pt x="24" y="414"/>
                  </a:lnTo>
                  <a:cubicBezTo>
                    <a:pt x="95" y="503"/>
                    <a:pt x="338" y="707"/>
                    <a:pt x="890" y="345"/>
                  </a:cubicBezTo>
                  <a:lnTo>
                    <a:pt x="890" y="345"/>
                  </a:lnTo>
                  <a:cubicBezTo>
                    <a:pt x="890" y="345"/>
                    <a:pt x="212" y="0"/>
                    <a:pt x="14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4" name="Freeform 44">
              <a:extLst>
                <a:ext uri="{FF2B5EF4-FFF2-40B4-BE49-F238E27FC236}">
                  <a16:creationId xmlns:a16="http://schemas.microsoft.com/office/drawing/2014/main" id="{247AF292-2E74-4A81-8201-0266521E1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741754"/>
              <a:ext cx="241355" cy="41288"/>
            </a:xfrm>
            <a:custGeom>
              <a:avLst/>
              <a:gdLst>
                <a:gd name="T0" fmla="*/ 14 w 556"/>
                <a:gd name="T1" fmla="*/ 34 h 98"/>
                <a:gd name="T2" fmla="*/ 14 w 556"/>
                <a:gd name="T3" fmla="*/ 34 h 98"/>
                <a:gd name="T4" fmla="*/ 0 w 556"/>
                <a:gd name="T5" fmla="*/ 63 h 98"/>
                <a:gd name="T6" fmla="*/ 0 w 556"/>
                <a:gd name="T7" fmla="*/ 63 h 98"/>
                <a:gd name="T8" fmla="*/ 24 w 556"/>
                <a:gd name="T9" fmla="*/ 97 h 98"/>
                <a:gd name="T10" fmla="*/ 24 w 556"/>
                <a:gd name="T11" fmla="*/ 97 h 98"/>
                <a:gd name="T12" fmla="*/ 521 w 556"/>
                <a:gd name="T13" fmla="*/ 70 h 98"/>
                <a:gd name="T14" fmla="*/ 521 w 556"/>
                <a:gd name="T15" fmla="*/ 70 h 98"/>
                <a:gd name="T16" fmla="*/ 554 w 556"/>
                <a:gd name="T17" fmla="*/ 39 h 98"/>
                <a:gd name="T18" fmla="*/ 554 w 556"/>
                <a:gd name="T19" fmla="*/ 39 h 98"/>
                <a:gd name="T20" fmla="*/ 524 w 556"/>
                <a:gd name="T21" fmla="*/ 6 h 98"/>
                <a:gd name="T22" fmla="*/ 524 w 556"/>
                <a:gd name="T23" fmla="*/ 6 h 98"/>
                <a:gd name="T24" fmla="*/ 14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14" y="34"/>
                  </a:moveTo>
                  <a:lnTo>
                    <a:pt x="14" y="34"/>
                  </a:lnTo>
                  <a:cubicBezTo>
                    <a:pt x="9" y="43"/>
                    <a:pt x="4" y="53"/>
                    <a:pt x="0" y="63"/>
                  </a:cubicBezTo>
                  <a:lnTo>
                    <a:pt x="0" y="63"/>
                  </a:lnTo>
                  <a:cubicBezTo>
                    <a:pt x="0" y="63"/>
                    <a:pt x="7" y="77"/>
                    <a:pt x="24" y="97"/>
                  </a:cubicBezTo>
                  <a:lnTo>
                    <a:pt x="24" y="97"/>
                  </a:lnTo>
                  <a:cubicBezTo>
                    <a:pt x="152" y="79"/>
                    <a:pt x="323" y="64"/>
                    <a:pt x="521" y="70"/>
                  </a:cubicBezTo>
                  <a:lnTo>
                    <a:pt x="521" y="70"/>
                  </a:lnTo>
                  <a:cubicBezTo>
                    <a:pt x="539" y="71"/>
                    <a:pt x="554" y="57"/>
                    <a:pt x="554" y="39"/>
                  </a:cubicBezTo>
                  <a:lnTo>
                    <a:pt x="554" y="39"/>
                  </a:lnTo>
                  <a:cubicBezTo>
                    <a:pt x="555" y="21"/>
                    <a:pt x="541" y="7"/>
                    <a:pt x="524" y="6"/>
                  </a:cubicBezTo>
                  <a:lnTo>
                    <a:pt x="524" y="6"/>
                  </a:lnTo>
                  <a:cubicBezTo>
                    <a:pt x="320" y="0"/>
                    <a:pt x="145" y="15"/>
                    <a:pt x="14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5" name="Freeform 45">
              <a:extLst>
                <a:ext uri="{FF2B5EF4-FFF2-40B4-BE49-F238E27FC236}">
                  <a16:creationId xmlns:a16="http://schemas.microsoft.com/office/drawing/2014/main" id="{1E00A7E4-F7C5-4299-A1F5-3BE82725D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3472" y="1857677"/>
              <a:ext cx="252470" cy="344595"/>
            </a:xfrm>
            <a:custGeom>
              <a:avLst/>
              <a:gdLst>
                <a:gd name="T0" fmla="*/ 401 w 583"/>
                <a:gd name="T1" fmla="*/ 1 h 788"/>
                <a:gd name="T2" fmla="*/ 401 w 583"/>
                <a:gd name="T3" fmla="*/ 1 h 788"/>
                <a:gd name="T4" fmla="*/ 434 w 583"/>
                <a:gd name="T5" fmla="*/ 0 h 788"/>
                <a:gd name="T6" fmla="*/ 434 w 583"/>
                <a:gd name="T7" fmla="*/ 0 h 788"/>
                <a:gd name="T8" fmla="*/ 456 w 583"/>
                <a:gd name="T9" fmla="*/ 36 h 788"/>
                <a:gd name="T10" fmla="*/ 456 w 583"/>
                <a:gd name="T11" fmla="*/ 36 h 788"/>
                <a:gd name="T12" fmla="*/ 17 w 583"/>
                <a:gd name="T13" fmla="*/ 787 h 788"/>
                <a:gd name="T14" fmla="*/ 17 w 583"/>
                <a:gd name="T15" fmla="*/ 787 h 788"/>
                <a:gd name="T16" fmla="*/ 401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401" y="1"/>
                  </a:moveTo>
                  <a:lnTo>
                    <a:pt x="401" y="1"/>
                  </a:lnTo>
                  <a:cubicBezTo>
                    <a:pt x="412" y="0"/>
                    <a:pt x="423" y="0"/>
                    <a:pt x="434" y="0"/>
                  </a:cubicBezTo>
                  <a:lnTo>
                    <a:pt x="434" y="0"/>
                  </a:lnTo>
                  <a:cubicBezTo>
                    <a:pt x="434" y="0"/>
                    <a:pt x="444" y="13"/>
                    <a:pt x="456" y="36"/>
                  </a:cubicBezTo>
                  <a:lnTo>
                    <a:pt x="456" y="36"/>
                  </a:lnTo>
                  <a:cubicBezTo>
                    <a:pt x="504" y="139"/>
                    <a:pt x="582" y="447"/>
                    <a:pt x="17" y="787"/>
                  </a:cubicBezTo>
                  <a:lnTo>
                    <a:pt x="17" y="787"/>
                  </a:lnTo>
                  <a:cubicBezTo>
                    <a:pt x="17" y="787"/>
                    <a:pt x="0" y="26"/>
                    <a:pt x="401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6" name="Freeform 46">
              <a:extLst>
                <a:ext uri="{FF2B5EF4-FFF2-40B4-BE49-F238E27FC236}">
                  <a16:creationId xmlns:a16="http://schemas.microsoft.com/office/drawing/2014/main" id="{31DD2FA0-95C0-464D-98AD-24AF594F2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574" y="1857677"/>
              <a:ext cx="133380" cy="217556"/>
            </a:xfrm>
            <a:custGeom>
              <a:avLst/>
              <a:gdLst>
                <a:gd name="T0" fmla="*/ 252 w 308"/>
                <a:gd name="T1" fmla="*/ 1 h 498"/>
                <a:gd name="T2" fmla="*/ 252 w 308"/>
                <a:gd name="T3" fmla="*/ 1 h 498"/>
                <a:gd name="T4" fmla="*/ 285 w 308"/>
                <a:gd name="T5" fmla="*/ 0 h 498"/>
                <a:gd name="T6" fmla="*/ 285 w 308"/>
                <a:gd name="T7" fmla="*/ 0 h 498"/>
                <a:gd name="T8" fmla="*/ 307 w 308"/>
                <a:gd name="T9" fmla="*/ 36 h 498"/>
                <a:gd name="T10" fmla="*/ 307 w 308"/>
                <a:gd name="T11" fmla="*/ 36 h 498"/>
                <a:gd name="T12" fmla="*/ 66 w 308"/>
                <a:gd name="T13" fmla="*/ 473 h 498"/>
                <a:gd name="T14" fmla="*/ 66 w 308"/>
                <a:gd name="T15" fmla="*/ 473 h 498"/>
                <a:gd name="T16" fmla="*/ 23 w 308"/>
                <a:gd name="T17" fmla="*/ 489 h 498"/>
                <a:gd name="T18" fmla="*/ 23 w 308"/>
                <a:gd name="T19" fmla="*/ 489 h 498"/>
                <a:gd name="T20" fmla="*/ 7 w 308"/>
                <a:gd name="T21" fmla="*/ 448 h 498"/>
                <a:gd name="T22" fmla="*/ 7 w 308"/>
                <a:gd name="T23" fmla="*/ 448 h 498"/>
                <a:gd name="T24" fmla="*/ 252 w 308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498">
                  <a:moveTo>
                    <a:pt x="252" y="1"/>
                  </a:moveTo>
                  <a:lnTo>
                    <a:pt x="252" y="1"/>
                  </a:lnTo>
                  <a:cubicBezTo>
                    <a:pt x="263" y="0"/>
                    <a:pt x="274" y="0"/>
                    <a:pt x="285" y="0"/>
                  </a:cubicBezTo>
                  <a:lnTo>
                    <a:pt x="285" y="0"/>
                  </a:lnTo>
                  <a:cubicBezTo>
                    <a:pt x="285" y="0"/>
                    <a:pt x="295" y="13"/>
                    <a:pt x="307" y="36"/>
                  </a:cubicBezTo>
                  <a:lnTo>
                    <a:pt x="307" y="36"/>
                  </a:lnTo>
                  <a:cubicBezTo>
                    <a:pt x="234" y="145"/>
                    <a:pt x="146" y="292"/>
                    <a:pt x="66" y="473"/>
                  </a:cubicBezTo>
                  <a:lnTo>
                    <a:pt x="66" y="473"/>
                  </a:lnTo>
                  <a:cubicBezTo>
                    <a:pt x="58" y="489"/>
                    <a:pt x="40" y="497"/>
                    <a:pt x="23" y="489"/>
                  </a:cubicBezTo>
                  <a:lnTo>
                    <a:pt x="23" y="489"/>
                  </a:lnTo>
                  <a:cubicBezTo>
                    <a:pt x="7" y="482"/>
                    <a:pt x="0" y="463"/>
                    <a:pt x="7" y="448"/>
                  </a:cubicBezTo>
                  <a:lnTo>
                    <a:pt x="7" y="448"/>
                  </a:lnTo>
                  <a:cubicBezTo>
                    <a:pt x="90" y="261"/>
                    <a:pt x="178" y="111"/>
                    <a:pt x="252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7" name="Freeform 47">
              <a:extLst>
                <a:ext uri="{FF2B5EF4-FFF2-40B4-BE49-F238E27FC236}">
                  <a16:creationId xmlns:a16="http://schemas.microsoft.com/office/drawing/2014/main" id="{4F9DE59D-3C1C-4EDF-915D-3172A1618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9280" y="1724285"/>
              <a:ext cx="333451" cy="287427"/>
            </a:xfrm>
            <a:custGeom>
              <a:avLst/>
              <a:gdLst>
                <a:gd name="T0" fmla="*/ 735 w 766"/>
                <a:gd name="T1" fmla="*/ 185 h 662"/>
                <a:gd name="T2" fmla="*/ 735 w 766"/>
                <a:gd name="T3" fmla="*/ 185 h 662"/>
                <a:gd name="T4" fmla="*/ 763 w 766"/>
                <a:gd name="T5" fmla="*/ 202 h 662"/>
                <a:gd name="T6" fmla="*/ 763 w 766"/>
                <a:gd name="T7" fmla="*/ 202 h 662"/>
                <a:gd name="T8" fmla="*/ 762 w 766"/>
                <a:gd name="T9" fmla="*/ 244 h 662"/>
                <a:gd name="T10" fmla="*/ 762 w 766"/>
                <a:gd name="T11" fmla="*/ 244 h 662"/>
                <a:gd name="T12" fmla="*/ 0 w 766"/>
                <a:gd name="T13" fmla="*/ 661 h 662"/>
                <a:gd name="T14" fmla="*/ 0 w 766"/>
                <a:gd name="T15" fmla="*/ 661 h 662"/>
                <a:gd name="T16" fmla="*/ 735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735" y="185"/>
                  </a:moveTo>
                  <a:lnTo>
                    <a:pt x="735" y="185"/>
                  </a:lnTo>
                  <a:cubicBezTo>
                    <a:pt x="744" y="191"/>
                    <a:pt x="754" y="196"/>
                    <a:pt x="763" y="202"/>
                  </a:cubicBezTo>
                  <a:lnTo>
                    <a:pt x="763" y="202"/>
                  </a:lnTo>
                  <a:cubicBezTo>
                    <a:pt x="763" y="202"/>
                    <a:pt x="765" y="218"/>
                    <a:pt x="762" y="244"/>
                  </a:cubicBezTo>
                  <a:lnTo>
                    <a:pt x="762" y="244"/>
                  </a:lnTo>
                  <a:cubicBezTo>
                    <a:pt x="751" y="357"/>
                    <a:pt x="659" y="660"/>
                    <a:pt x="0" y="661"/>
                  </a:cubicBezTo>
                  <a:lnTo>
                    <a:pt x="0" y="661"/>
                  </a:lnTo>
                  <a:cubicBezTo>
                    <a:pt x="0" y="661"/>
                    <a:pt x="377" y="0"/>
                    <a:pt x="735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8" name="Freeform 48">
              <a:extLst>
                <a:ext uri="{FF2B5EF4-FFF2-40B4-BE49-F238E27FC236}">
                  <a16:creationId xmlns:a16="http://schemas.microsoft.com/office/drawing/2014/main" id="{06C7FE93-BD01-4EF5-9B90-1D63F46C4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957" y="1805273"/>
              <a:ext cx="212773" cy="139743"/>
            </a:xfrm>
            <a:custGeom>
              <a:avLst/>
              <a:gdLst>
                <a:gd name="T0" fmla="*/ 459 w 490"/>
                <a:gd name="T1" fmla="*/ 0 h 320"/>
                <a:gd name="T2" fmla="*/ 459 w 490"/>
                <a:gd name="T3" fmla="*/ 0 h 320"/>
                <a:gd name="T4" fmla="*/ 487 w 490"/>
                <a:gd name="T5" fmla="*/ 17 h 320"/>
                <a:gd name="T6" fmla="*/ 487 w 490"/>
                <a:gd name="T7" fmla="*/ 17 h 320"/>
                <a:gd name="T8" fmla="*/ 486 w 490"/>
                <a:gd name="T9" fmla="*/ 59 h 320"/>
                <a:gd name="T10" fmla="*/ 486 w 490"/>
                <a:gd name="T11" fmla="*/ 59 h 320"/>
                <a:gd name="T12" fmla="*/ 55 w 490"/>
                <a:gd name="T13" fmla="*/ 309 h 320"/>
                <a:gd name="T14" fmla="*/ 55 w 490"/>
                <a:gd name="T15" fmla="*/ 309 h 320"/>
                <a:gd name="T16" fmla="*/ 10 w 490"/>
                <a:gd name="T17" fmla="*/ 301 h 320"/>
                <a:gd name="T18" fmla="*/ 10 w 490"/>
                <a:gd name="T19" fmla="*/ 301 h 320"/>
                <a:gd name="T20" fmla="*/ 18 w 490"/>
                <a:gd name="T21" fmla="*/ 256 h 320"/>
                <a:gd name="T22" fmla="*/ 18 w 490"/>
                <a:gd name="T23" fmla="*/ 256 h 320"/>
                <a:gd name="T24" fmla="*/ 459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459" y="0"/>
                  </a:moveTo>
                  <a:lnTo>
                    <a:pt x="459" y="0"/>
                  </a:lnTo>
                  <a:cubicBezTo>
                    <a:pt x="468" y="6"/>
                    <a:pt x="478" y="11"/>
                    <a:pt x="487" y="17"/>
                  </a:cubicBezTo>
                  <a:lnTo>
                    <a:pt x="487" y="17"/>
                  </a:lnTo>
                  <a:cubicBezTo>
                    <a:pt x="487" y="17"/>
                    <a:pt x="489" y="33"/>
                    <a:pt x="486" y="59"/>
                  </a:cubicBezTo>
                  <a:lnTo>
                    <a:pt x="486" y="59"/>
                  </a:lnTo>
                  <a:cubicBezTo>
                    <a:pt x="368" y="114"/>
                    <a:pt x="217" y="195"/>
                    <a:pt x="55" y="309"/>
                  </a:cubicBezTo>
                  <a:lnTo>
                    <a:pt x="55" y="309"/>
                  </a:lnTo>
                  <a:cubicBezTo>
                    <a:pt x="40" y="319"/>
                    <a:pt x="20" y="316"/>
                    <a:pt x="10" y="301"/>
                  </a:cubicBezTo>
                  <a:lnTo>
                    <a:pt x="10" y="301"/>
                  </a:lnTo>
                  <a:cubicBezTo>
                    <a:pt x="0" y="287"/>
                    <a:pt x="4" y="267"/>
                    <a:pt x="18" y="256"/>
                  </a:cubicBezTo>
                  <a:lnTo>
                    <a:pt x="18" y="256"/>
                  </a:lnTo>
                  <a:cubicBezTo>
                    <a:pt x="185" y="140"/>
                    <a:pt x="339" y="57"/>
                    <a:pt x="459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9" name="Freeform 49">
              <a:extLst>
                <a:ext uri="{FF2B5EF4-FFF2-40B4-BE49-F238E27FC236}">
                  <a16:creationId xmlns:a16="http://schemas.microsoft.com/office/drawing/2014/main" id="{79360DCB-7CB8-4D03-BF51-4D108BCBB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81" y="1603598"/>
              <a:ext cx="387438" cy="308071"/>
            </a:xfrm>
            <a:custGeom>
              <a:avLst/>
              <a:gdLst>
                <a:gd name="T0" fmla="*/ 875 w 891"/>
                <a:gd name="T1" fmla="*/ 351 h 708"/>
                <a:gd name="T2" fmla="*/ 875 w 891"/>
                <a:gd name="T3" fmla="*/ 351 h 708"/>
                <a:gd name="T4" fmla="*/ 890 w 891"/>
                <a:gd name="T5" fmla="*/ 380 h 708"/>
                <a:gd name="T6" fmla="*/ 890 w 891"/>
                <a:gd name="T7" fmla="*/ 380 h 708"/>
                <a:gd name="T8" fmla="*/ 866 w 891"/>
                <a:gd name="T9" fmla="*/ 414 h 708"/>
                <a:gd name="T10" fmla="*/ 866 w 891"/>
                <a:gd name="T11" fmla="*/ 414 h 708"/>
                <a:gd name="T12" fmla="*/ 0 w 891"/>
                <a:gd name="T13" fmla="*/ 345 h 708"/>
                <a:gd name="T14" fmla="*/ 0 w 891"/>
                <a:gd name="T15" fmla="*/ 345 h 708"/>
                <a:gd name="T16" fmla="*/ 875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875" y="351"/>
                  </a:moveTo>
                  <a:lnTo>
                    <a:pt x="875" y="351"/>
                  </a:lnTo>
                  <a:cubicBezTo>
                    <a:pt x="881" y="360"/>
                    <a:pt x="885" y="370"/>
                    <a:pt x="890" y="380"/>
                  </a:cubicBezTo>
                  <a:lnTo>
                    <a:pt x="890" y="380"/>
                  </a:lnTo>
                  <a:cubicBezTo>
                    <a:pt x="890" y="380"/>
                    <a:pt x="882" y="394"/>
                    <a:pt x="866" y="414"/>
                  </a:cubicBezTo>
                  <a:lnTo>
                    <a:pt x="866" y="414"/>
                  </a:lnTo>
                  <a:cubicBezTo>
                    <a:pt x="794" y="503"/>
                    <a:pt x="551" y="707"/>
                    <a:pt x="0" y="345"/>
                  </a:cubicBezTo>
                  <a:lnTo>
                    <a:pt x="0" y="345"/>
                  </a:lnTo>
                  <a:cubicBezTo>
                    <a:pt x="0" y="345"/>
                    <a:pt x="678" y="0"/>
                    <a:pt x="875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0" name="Freeform 50">
              <a:extLst>
                <a:ext uri="{FF2B5EF4-FFF2-40B4-BE49-F238E27FC236}">
                  <a16:creationId xmlns:a16="http://schemas.microsoft.com/office/drawing/2014/main" id="{40AB0C87-F191-4B1C-A55A-B3A3EDB46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964" y="1741754"/>
              <a:ext cx="241355" cy="41288"/>
            </a:xfrm>
            <a:custGeom>
              <a:avLst/>
              <a:gdLst>
                <a:gd name="T0" fmla="*/ 540 w 556"/>
                <a:gd name="T1" fmla="*/ 34 h 98"/>
                <a:gd name="T2" fmla="*/ 540 w 556"/>
                <a:gd name="T3" fmla="*/ 34 h 98"/>
                <a:gd name="T4" fmla="*/ 555 w 556"/>
                <a:gd name="T5" fmla="*/ 63 h 98"/>
                <a:gd name="T6" fmla="*/ 555 w 556"/>
                <a:gd name="T7" fmla="*/ 63 h 98"/>
                <a:gd name="T8" fmla="*/ 531 w 556"/>
                <a:gd name="T9" fmla="*/ 97 h 98"/>
                <a:gd name="T10" fmla="*/ 531 w 556"/>
                <a:gd name="T11" fmla="*/ 97 h 98"/>
                <a:gd name="T12" fmla="*/ 34 w 556"/>
                <a:gd name="T13" fmla="*/ 70 h 98"/>
                <a:gd name="T14" fmla="*/ 34 w 556"/>
                <a:gd name="T15" fmla="*/ 70 h 98"/>
                <a:gd name="T16" fmla="*/ 1 w 556"/>
                <a:gd name="T17" fmla="*/ 39 h 98"/>
                <a:gd name="T18" fmla="*/ 1 w 556"/>
                <a:gd name="T19" fmla="*/ 39 h 98"/>
                <a:gd name="T20" fmla="*/ 31 w 556"/>
                <a:gd name="T21" fmla="*/ 6 h 98"/>
                <a:gd name="T22" fmla="*/ 31 w 556"/>
                <a:gd name="T23" fmla="*/ 6 h 98"/>
                <a:gd name="T24" fmla="*/ 540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540" y="34"/>
                  </a:moveTo>
                  <a:lnTo>
                    <a:pt x="540" y="34"/>
                  </a:lnTo>
                  <a:cubicBezTo>
                    <a:pt x="546" y="43"/>
                    <a:pt x="550" y="53"/>
                    <a:pt x="555" y="63"/>
                  </a:cubicBezTo>
                  <a:lnTo>
                    <a:pt x="555" y="63"/>
                  </a:lnTo>
                  <a:cubicBezTo>
                    <a:pt x="555" y="63"/>
                    <a:pt x="547" y="77"/>
                    <a:pt x="531" y="97"/>
                  </a:cubicBezTo>
                  <a:lnTo>
                    <a:pt x="531" y="97"/>
                  </a:lnTo>
                  <a:cubicBezTo>
                    <a:pt x="403" y="79"/>
                    <a:pt x="232" y="64"/>
                    <a:pt x="34" y="70"/>
                  </a:cubicBezTo>
                  <a:lnTo>
                    <a:pt x="34" y="70"/>
                  </a:lnTo>
                  <a:cubicBezTo>
                    <a:pt x="16" y="71"/>
                    <a:pt x="1" y="57"/>
                    <a:pt x="1" y="39"/>
                  </a:cubicBezTo>
                  <a:lnTo>
                    <a:pt x="1" y="39"/>
                  </a:lnTo>
                  <a:cubicBezTo>
                    <a:pt x="0" y="21"/>
                    <a:pt x="14" y="7"/>
                    <a:pt x="31" y="6"/>
                  </a:cubicBezTo>
                  <a:lnTo>
                    <a:pt x="31" y="6"/>
                  </a:lnTo>
                  <a:cubicBezTo>
                    <a:pt x="235" y="0"/>
                    <a:pt x="409" y="15"/>
                    <a:pt x="540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1" name="Freeform 51">
              <a:extLst>
                <a:ext uri="{FF2B5EF4-FFF2-40B4-BE49-F238E27FC236}">
                  <a16:creationId xmlns:a16="http://schemas.microsoft.com/office/drawing/2014/main" id="{EC3EA3F3-C752-4849-92BF-4C17908EB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281" y="2071561"/>
              <a:ext cx="497279" cy="495360"/>
            </a:xfrm>
            <a:custGeom>
              <a:avLst/>
              <a:gdLst>
                <a:gd name="T0" fmla="*/ 475488 w 1141"/>
                <a:gd name="T1" fmla="*/ 494924 h 1136"/>
                <a:gd name="T2" fmla="*/ 475488 w 1141"/>
                <a:gd name="T3" fmla="*/ 494924 h 1136"/>
                <a:gd name="T4" fmla="*/ 461977 w 1141"/>
                <a:gd name="T5" fmla="*/ 489255 h 1136"/>
                <a:gd name="T6" fmla="*/ 7409 w 1141"/>
                <a:gd name="T7" fmla="*/ 34448 h 1136"/>
                <a:gd name="T8" fmla="*/ 7409 w 1141"/>
                <a:gd name="T9" fmla="*/ 34448 h 1136"/>
                <a:gd name="T10" fmla="*/ 7409 w 1141"/>
                <a:gd name="T11" fmla="*/ 7413 h 1136"/>
                <a:gd name="T12" fmla="*/ 7409 w 1141"/>
                <a:gd name="T13" fmla="*/ 7413 h 1136"/>
                <a:gd name="T14" fmla="*/ 34866 w 1141"/>
                <a:gd name="T15" fmla="*/ 7413 h 1136"/>
                <a:gd name="T16" fmla="*/ 489434 w 1141"/>
                <a:gd name="T17" fmla="*/ 461784 h 1136"/>
                <a:gd name="T18" fmla="*/ 489434 w 1141"/>
                <a:gd name="T19" fmla="*/ 461784 h 1136"/>
                <a:gd name="T20" fmla="*/ 489434 w 1141"/>
                <a:gd name="T21" fmla="*/ 489255 h 1136"/>
                <a:gd name="T22" fmla="*/ 489434 w 1141"/>
                <a:gd name="T23" fmla="*/ 489255 h 1136"/>
                <a:gd name="T24" fmla="*/ 475488 w 1141"/>
                <a:gd name="T25" fmla="*/ 494924 h 11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1" h="1136">
                  <a:moveTo>
                    <a:pt x="1091" y="1135"/>
                  </a:moveTo>
                  <a:lnTo>
                    <a:pt x="1091" y="1135"/>
                  </a:lnTo>
                  <a:cubicBezTo>
                    <a:pt x="1080" y="1135"/>
                    <a:pt x="1069" y="1131"/>
                    <a:pt x="1060" y="1122"/>
                  </a:cubicBezTo>
                  <a:lnTo>
                    <a:pt x="17" y="79"/>
                  </a:lnTo>
                  <a:cubicBezTo>
                    <a:pt x="0" y="62"/>
                    <a:pt x="0" y="34"/>
                    <a:pt x="17" y="17"/>
                  </a:cubicBezTo>
                  <a:cubicBezTo>
                    <a:pt x="35" y="0"/>
                    <a:pt x="63" y="0"/>
                    <a:pt x="80" y="17"/>
                  </a:cubicBezTo>
                  <a:lnTo>
                    <a:pt x="1123" y="1059"/>
                  </a:lnTo>
                  <a:cubicBezTo>
                    <a:pt x="1140" y="1077"/>
                    <a:pt x="1140" y="1105"/>
                    <a:pt x="1123" y="1122"/>
                  </a:cubicBezTo>
                  <a:cubicBezTo>
                    <a:pt x="1114" y="1131"/>
                    <a:pt x="1103" y="1135"/>
                    <a:pt x="1091" y="113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2" name="Freeform 52">
              <a:extLst>
                <a:ext uri="{FF2B5EF4-FFF2-40B4-BE49-F238E27FC236}">
                  <a16:creationId xmlns:a16="http://schemas.microsoft.com/office/drawing/2014/main" id="{31BD4F01-BBDD-4C90-8E0A-8F6411C1A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1700" y="2254675"/>
              <a:ext cx="38109" cy="244551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3" name="Freeform 53">
              <a:extLst>
                <a:ext uri="{FF2B5EF4-FFF2-40B4-BE49-F238E27FC236}">
                  <a16:creationId xmlns:a16="http://schemas.microsoft.com/office/drawing/2014/main" id="{3DA3DF81-08C3-414F-A3E4-CB4C2DB64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4607" y="2396007"/>
              <a:ext cx="38109" cy="246138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8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8 h 564"/>
                <a:gd name="T18" fmla="*/ 88 w 89"/>
                <a:gd name="T19" fmla="*/ 518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8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8"/>
                  </a:lnTo>
                  <a:lnTo>
                    <a:pt x="88" y="518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4" name="Freeform 54">
              <a:extLst>
                <a:ext uri="{FF2B5EF4-FFF2-40B4-BE49-F238E27FC236}">
                  <a16:creationId xmlns:a16="http://schemas.microsoft.com/office/drawing/2014/main" id="{07679219-73B1-4733-B8F7-71920CBB1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9639" y="2246736"/>
              <a:ext cx="246119" cy="38112"/>
            </a:xfrm>
            <a:custGeom>
              <a:avLst/>
              <a:gdLst>
                <a:gd name="T0" fmla="*/ 519 w 564"/>
                <a:gd name="T1" fmla="*/ 87 h 88"/>
                <a:gd name="T2" fmla="*/ 44 w 564"/>
                <a:gd name="T3" fmla="*/ 87 h 88"/>
                <a:gd name="T4" fmla="*/ 44 w 564"/>
                <a:gd name="T5" fmla="*/ 87 h 88"/>
                <a:gd name="T6" fmla="*/ 0 w 564"/>
                <a:gd name="T7" fmla="*/ 44 h 88"/>
                <a:gd name="T8" fmla="*/ 0 w 564"/>
                <a:gd name="T9" fmla="*/ 44 h 88"/>
                <a:gd name="T10" fmla="*/ 44 w 564"/>
                <a:gd name="T11" fmla="*/ 0 h 88"/>
                <a:gd name="T12" fmla="*/ 519 w 564"/>
                <a:gd name="T13" fmla="*/ 0 h 88"/>
                <a:gd name="T14" fmla="*/ 519 w 564"/>
                <a:gd name="T15" fmla="*/ 0 h 88"/>
                <a:gd name="T16" fmla="*/ 563 w 564"/>
                <a:gd name="T17" fmla="*/ 44 h 88"/>
                <a:gd name="T18" fmla="*/ 563 w 564"/>
                <a:gd name="T19" fmla="*/ 44 h 88"/>
                <a:gd name="T20" fmla="*/ 519 w 564"/>
                <a:gd name="T21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88">
                  <a:moveTo>
                    <a:pt x="519" y="87"/>
                  </a:moveTo>
                  <a:lnTo>
                    <a:pt x="44" y="87"/>
                  </a:lnTo>
                  <a:lnTo>
                    <a:pt x="44" y="87"/>
                  </a:lnTo>
                  <a:cubicBezTo>
                    <a:pt x="20" y="87"/>
                    <a:pt x="0" y="67"/>
                    <a:pt x="0" y="44"/>
                  </a:cubicBezTo>
                  <a:lnTo>
                    <a:pt x="0" y="44"/>
                  </a:lnTo>
                  <a:cubicBezTo>
                    <a:pt x="0" y="19"/>
                    <a:pt x="20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19"/>
                    <a:pt x="563" y="44"/>
                  </a:cubicBezTo>
                  <a:lnTo>
                    <a:pt x="563" y="44"/>
                  </a:lnTo>
                  <a:cubicBezTo>
                    <a:pt x="563" y="67"/>
                    <a:pt x="543" y="87"/>
                    <a:pt x="519" y="8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5" name="Freeform 55">
              <a:extLst>
                <a:ext uri="{FF2B5EF4-FFF2-40B4-BE49-F238E27FC236}">
                  <a16:creationId xmlns:a16="http://schemas.microsoft.com/office/drawing/2014/main" id="{B14EDC44-E6BB-4E67-95FF-0FD7480E7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0959" y="2388067"/>
              <a:ext cx="246118" cy="38112"/>
            </a:xfrm>
            <a:custGeom>
              <a:avLst/>
              <a:gdLst>
                <a:gd name="T0" fmla="*/ 519 w 564"/>
                <a:gd name="T1" fmla="*/ 89 h 90"/>
                <a:gd name="T2" fmla="*/ 44 w 564"/>
                <a:gd name="T3" fmla="*/ 89 h 90"/>
                <a:gd name="T4" fmla="*/ 44 w 564"/>
                <a:gd name="T5" fmla="*/ 89 h 90"/>
                <a:gd name="T6" fmla="*/ 0 w 564"/>
                <a:gd name="T7" fmla="*/ 44 h 90"/>
                <a:gd name="T8" fmla="*/ 0 w 564"/>
                <a:gd name="T9" fmla="*/ 44 h 90"/>
                <a:gd name="T10" fmla="*/ 44 w 564"/>
                <a:gd name="T11" fmla="*/ 0 h 90"/>
                <a:gd name="T12" fmla="*/ 519 w 564"/>
                <a:gd name="T13" fmla="*/ 0 h 90"/>
                <a:gd name="T14" fmla="*/ 519 w 564"/>
                <a:gd name="T15" fmla="*/ 0 h 90"/>
                <a:gd name="T16" fmla="*/ 563 w 564"/>
                <a:gd name="T17" fmla="*/ 44 h 90"/>
                <a:gd name="T18" fmla="*/ 563 w 564"/>
                <a:gd name="T19" fmla="*/ 44 h 90"/>
                <a:gd name="T20" fmla="*/ 519 w 564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90">
                  <a:moveTo>
                    <a:pt x="519" y="89"/>
                  </a:moveTo>
                  <a:lnTo>
                    <a:pt x="44" y="89"/>
                  </a:lnTo>
                  <a:lnTo>
                    <a:pt x="44" y="89"/>
                  </a:lnTo>
                  <a:cubicBezTo>
                    <a:pt x="19" y="89"/>
                    <a:pt x="0" y="69"/>
                    <a:pt x="0" y="44"/>
                  </a:cubicBezTo>
                  <a:lnTo>
                    <a:pt x="0" y="44"/>
                  </a:lnTo>
                  <a:cubicBezTo>
                    <a:pt x="0" y="20"/>
                    <a:pt x="19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20"/>
                    <a:pt x="563" y="44"/>
                  </a:cubicBezTo>
                  <a:lnTo>
                    <a:pt x="563" y="44"/>
                  </a:lnTo>
                  <a:cubicBezTo>
                    <a:pt x="563" y="69"/>
                    <a:pt x="543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6" name="Freeform 56">
              <a:extLst>
                <a:ext uri="{FF2B5EF4-FFF2-40B4-BE49-F238E27FC236}">
                  <a16:creationId xmlns:a16="http://schemas.microsoft.com/office/drawing/2014/main" id="{F90ED492-6ADB-4173-B1DB-16BE180E5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223" y="2526223"/>
              <a:ext cx="38109" cy="246138"/>
            </a:xfrm>
            <a:custGeom>
              <a:avLst/>
              <a:gdLst>
                <a:gd name="T0" fmla="*/ 45 w 89"/>
                <a:gd name="T1" fmla="*/ 563 h 564"/>
                <a:gd name="T2" fmla="*/ 45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5 w 89"/>
                <a:gd name="T11" fmla="*/ 0 h 564"/>
                <a:gd name="T12" fmla="*/ 45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5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5" y="563"/>
                  </a:moveTo>
                  <a:lnTo>
                    <a:pt x="45" y="563"/>
                  </a:lnTo>
                  <a:cubicBezTo>
                    <a:pt x="20" y="563"/>
                    <a:pt x="0" y="544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20"/>
                    <a:pt x="20" y="0"/>
                    <a:pt x="45" y="0"/>
                  </a:cubicBezTo>
                  <a:lnTo>
                    <a:pt x="45" y="0"/>
                  </a:lnTo>
                  <a:cubicBezTo>
                    <a:pt x="68" y="0"/>
                    <a:pt x="88" y="20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4"/>
                    <a:pt x="68" y="563"/>
                    <a:pt x="45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7" name="Freeform 57">
              <a:extLst>
                <a:ext uri="{FF2B5EF4-FFF2-40B4-BE49-F238E27FC236}">
                  <a16:creationId xmlns:a16="http://schemas.microsoft.com/office/drawing/2014/main" id="{D13BB5F7-BC6C-4493-A72F-0AF938DDC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751" y="2518282"/>
              <a:ext cx="244531" cy="39700"/>
            </a:xfrm>
            <a:custGeom>
              <a:avLst/>
              <a:gdLst>
                <a:gd name="T0" fmla="*/ 519 w 565"/>
                <a:gd name="T1" fmla="*/ 89 h 90"/>
                <a:gd name="T2" fmla="*/ 45 w 565"/>
                <a:gd name="T3" fmla="*/ 89 h 90"/>
                <a:gd name="T4" fmla="*/ 45 w 565"/>
                <a:gd name="T5" fmla="*/ 89 h 90"/>
                <a:gd name="T6" fmla="*/ 0 w 565"/>
                <a:gd name="T7" fmla="*/ 45 h 90"/>
                <a:gd name="T8" fmla="*/ 0 w 565"/>
                <a:gd name="T9" fmla="*/ 45 h 90"/>
                <a:gd name="T10" fmla="*/ 45 w 565"/>
                <a:gd name="T11" fmla="*/ 0 h 90"/>
                <a:gd name="T12" fmla="*/ 519 w 565"/>
                <a:gd name="T13" fmla="*/ 0 h 90"/>
                <a:gd name="T14" fmla="*/ 519 w 565"/>
                <a:gd name="T15" fmla="*/ 0 h 90"/>
                <a:gd name="T16" fmla="*/ 564 w 565"/>
                <a:gd name="T17" fmla="*/ 45 h 90"/>
                <a:gd name="T18" fmla="*/ 564 w 565"/>
                <a:gd name="T19" fmla="*/ 45 h 90"/>
                <a:gd name="T20" fmla="*/ 519 w 565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90">
                  <a:moveTo>
                    <a:pt x="519" y="89"/>
                  </a:moveTo>
                  <a:lnTo>
                    <a:pt x="45" y="89"/>
                  </a:lnTo>
                  <a:lnTo>
                    <a:pt x="45" y="89"/>
                  </a:lnTo>
                  <a:cubicBezTo>
                    <a:pt x="20" y="89"/>
                    <a:pt x="0" y="69"/>
                    <a:pt x="0" y="45"/>
                  </a:cubicBezTo>
                  <a:lnTo>
                    <a:pt x="0" y="45"/>
                  </a:lnTo>
                  <a:cubicBezTo>
                    <a:pt x="0" y="20"/>
                    <a:pt x="20" y="0"/>
                    <a:pt x="45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4" y="0"/>
                    <a:pt x="564" y="20"/>
                    <a:pt x="564" y="45"/>
                  </a:cubicBezTo>
                  <a:lnTo>
                    <a:pt x="564" y="45"/>
                  </a:lnTo>
                  <a:cubicBezTo>
                    <a:pt x="564" y="69"/>
                    <a:pt x="544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8" name="Freeform 58">
              <a:extLst>
                <a:ext uri="{FF2B5EF4-FFF2-40B4-BE49-F238E27FC236}">
                  <a16:creationId xmlns:a16="http://schemas.microsoft.com/office/drawing/2014/main" id="{A15B018F-BAF3-4A2D-A543-F44B146FF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281" y="1111561"/>
              <a:ext cx="1743360" cy="1455360"/>
            </a:xfrm>
            <a:custGeom>
              <a:avLst/>
              <a:gdLst>
                <a:gd name="T0" fmla="*/ 1570983 w 4005"/>
                <a:gd name="T1" fmla="*/ 755341 h 3341"/>
                <a:gd name="T2" fmla="*/ 871898 w 4005"/>
                <a:gd name="T3" fmla="*/ 1454924 h 3341"/>
                <a:gd name="T4" fmla="*/ 171942 w 4005"/>
                <a:gd name="T5" fmla="*/ 755341 h 3341"/>
                <a:gd name="T6" fmla="*/ 171942 w 4005"/>
                <a:gd name="T7" fmla="*/ 755341 h 3341"/>
                <a:gd name="T8" fmla="*/ 171942 w 4005"/>
                <a:gd name="T9" fmla="*/ 129375 h 3341"/>
                <a:gd name="T10" fmla="*/ 171942 w 4005"/>
                <a:gd name="T11" fmla="*/ 129375 h 3341"/>
                <a:gd name="T12" fmla="*/ 484920 w 4005"/>
                <a:gd name="T13" fmla="*/ 0 h 3341"/>
                <a:gd name="T14" fmla="*/ 484920 w 4005"/>
                <a:gd name="T15" fmla="*/ 0 h 3341"/>
                <a:gd name="T16" fmla="*/ 591567 w 4005"/>
                <a:gd name="T17" fmla="*/ 13068 h 3341"/>
                <a:gd name="T18" fmla="*/ 592002 w 4005"/>
                <a:gd name="T19" fmla="*/ 13068 h 3341"/>
                <a:gd name="T20" fmla="*/ 592002 w 4005"/>
                <a:gd name="T21" fmla="*/ 13068 h 3341"/>
                <a:gd name="T22" fmla="*/ 797897 w 4005"/>
                <a:gd name="T23" fmla="*/ 129375 h 3341"/>
                <a:gd name="T24" fmla="*/ 871898 w 4005"/>
                <a:gd name="T25" fmla="*/ 202992 h 3341"/>
                <a:gd name="T26" fmla="*/ 945463 w 4005"/>
                <a:gd name="T27" fmla="*/ 129375 h 3341"/>
                <a:gd name="T28" fmla="*/ 945463 w 4005"/>
                <a:gd name="T29" fmla="*/ 129375 h 3341"/>
                <a:gd name="T30" fmla="*/ 1258440 w 4005"/>
                <a:gd name="T31" fmla="*/ 0 h 3341"/>
                <a:gd name="T32" fmla="*/ 1258440 w 4005"/>
                <a:gd name="T33" fmla="*/ 0 h 3341"/>
                <a:gd name="T34" fmla="*/ 1570983 w 4005"/>
                <a:gd name="T35" fmla="*/ 129375 h 3341"/>
                <a:gd name="T36" fmla="*/ 1570983 w 4005"/>
                <a:gd name="T37" fmla="*/ 129375 h 3341"/>
                <a:gd name="T38" fmla="*/ 1570983 w 4005"/>
                <a:gd name="T39" fmla="*/ 755341 h 334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05" h="3341">
                  <a:moveTo>
                    <a:pt x="3609" y="1734"/>
                  </a:moveTo>
                  <a:lnTo>
                    <a:pt x="2003" y="3340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cubicBezTo>
                    <a:pt x="594" y="99"/>
                    <a:pt x="854" y="0"/>
                    <a:pt x="1114" y="0"/>
                  </a:cubicBezTo>
                  <a:cubicBezTo>
                    <a:pt x="1197" y="0"/>
                    <a:pt x="1279" y="10"/>
                    <a:pt x="1359" y="30"/>
                  </a:cubicBezTo>
                  <a:lnTo>
                    <a:pt x="1360" y="30"/>
                  </a:lnTo>
                  <a:cubicBezTo>
                    <a:pt x="1533" y="72"/>
                    <a:pt x="1698" y="162"/>
                    <a:pt x="1833" y="297"/>
                  </a:cubicBezTo>
                  <a:lnTo>
                    <a:pt x="2003" y="466"/>
                  </a:lnTo>
                  <a:lnTo>
                    <a:pt x="2172" y="297"/>
                  </a:lnTo>
                  <a:cubicBezTo>
                    <a:pt x="2369" y="99"/>
                    <a:pt x="2630" y="0"/>
                    <a:pt x="2891" y="0"/>
                  </a:cubicBezTo>
                  <a:cubicBezTo>
                    <a:pt x="3151" y="0"/>
                    <a:pt x="3411" y="99"/>
                    <a:pt x="3609" y="297"/>
                  </a:cubicBezTo>
                  <a:cubicBezTo>
                    <a:pt x="4004" y="692"/>
                    <a:pt x="4004" y="1339"/>
                    <a:pt x="3609" y="17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9" name="Freeform 59">
              <a:extLst>
                <a:ext uri="{FF2B5EF4-FFF2-40B4-BE49-F238E27FC236}">
                  <a16:creationId xmlns:a16="http://schemas.microsoft.com/office/drawing/2014/main" id="{C7EC398A-2387-4983-8F5D-407B8221B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161" y="1211401"/>
              <a:ext cx="435839" cy="328321"/>
            </a:xfrm>
            <a:custGeom>
              <a:avLst/>
              <a:gdLst>
                <a:gd name="T0" fmla="*/ 22183 w 1002"/>
                <a:gd name="T1" fmla="*/ 42673 h 754"/>
                <a:gd name="T2" fmla="*/ 22183 w 1002"/>
                <a:gd name="T3" fmla="*/ 42673 h 754"/>
                <a:gd name="T4" fmla="*/ 20444 w 1002"/>
                <a:gd name="T5" fmla="*/ 9144 h 754"/>
                <a:gd name="T6" fmla="*/ 20444 w 1002"/>
                <a:gd name="T7" fmla="*/ 9144 h 754"/>
                <a:gd name="T8" fmla="*/ 229229 w 1002"/>
                <a:gd name="T9" fmla="*/ 20030 h 754"/>
                <a:gd name="T10" fmla="*/ 229229 w 1002"/>
                <a:gd name="T11" fmla="*/ 20030 h 754"/>
                <a:gd name="T12" fmla="*/ 433229 w 1002"/>
                <a:gd name="T13" fmla="*/ 302630 h 754"/>
                <a:gd name="T14" fmla="*/ 433229 w 1002"/>
                <a:gd name="T15" fmla="*/ 302630 h 754"/>
                <a:gd name="T16" fmla="*/ 400607 w 1002"/>
                <a:gd name="T17" fmla="*/ 308291 h 754"/>
                <a:gd name="T18" fmla="*/ 400607 w 1002"/>
                <a:gd name="T19" fmla="*/ 308291 h 754"/>
                <a:gd name="T20" fmla="*/ 204870 w 1002"/>
                <a:gd name="T21" fmla="*/ 72718 h 754"/>
                <a:gd name="T22" fmla="*/ 204870 w 1002"/>
                <a:gd name="T23" fmla="*/ 72718 h 754"/>
                <a:gd name="T24" fmla="*/ 22183 w 1002"/>
                <a:gd name="T25" fmla="*/ 42673 h 7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2" h="754">
                  <a:moveTo>
                    <a:pt x="51" y="98"/>
                  </a:moveTo>
                  <a:lnTo>
                    <a:pt x="51" y="98"/>
                  </a:lnTo>
                  <a:cubicBezTo>
                    <a:pt x="3" y="97"/>
                    <a:pt x="0" y="28"/>
                    <a:pt x="47" y="21"/>
                  </a:cubicBezTo>
                  <a:cubicBezTo>
                    <a:pt x="190" y="0"/>
                    <a:pt x="355" y="0"/>
                    <a:pt x="527" y="46"/>
                  </a:cubicBezTo>
                  <a:cubicBezTo>
                    <a:pt x="844" y="133"/>
                    <a:pt x="975" y="435"/>
                    <a:pt x="996" y="695"/>
                  </a:cubicBezTo>
                  <a:cubicBezTo>
                    <a:pt x="1001" y="741"/>
                    <a:pt x="934" y="753"/>
                    <a:pt x="921" y="708"/>
                  </a:cubicBezTo>
                  <a:cubicBezTo>
                    <a:pt x="861" y="504"/>
                    <a:pt x="736" y="248"/>
                    <a:pt x="471" y="167"/>
                  </a:cubicBezTo>
                  <a:cubicBezTo>
                    <a:pt x="316" y="120"/>
                    <a:pt x="174" y="101"/>
                    <a:pt x="51" y="9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0" name="Freeform 60">
              <a:extLst>
                <a:ext uri="{FF2B5EF4-FFF2-40B4-BE49-F238E27FC236}">
                  <a16:creationId xmlns:a16="http://schemas.microsoft.com/office/drawing/2014/main" id="{D3ABC35C-13C3-4BCF-8487-9CAD0E7F7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484" y="1111320"/>
              <a:ext cx="955892" cy="1456191"/>
            </a:xfrm>
            <a:custGeom>
              <a:avLst/>
              <a:gdLst>
                <a:gd name="T0" fmla="*/ 2196 w 2197"/>
                <a:gd name="T1" fmla="*/ 3146 h 3341"/>
                <a:gd name="T2" fmla="*/ 2003 w 2197"/>
                <a:gd name="T3" fmla="*/ 3340 h 3341"/>
                <a:gd name="T4" fmla="*/ 395 w 2197"/>
                <a:gd name="T5" fmla="*/ 1734 h 3341"/>
                <a:gd name="T6" fmla="*/ 395 w 2197"/>
                <a:gd name="T7" fmla="*/ 1734 h 3341"/>
                <a:gd name="T8" fmla="*/ 395 w 2197"/>
                <a:gd name="T9" fmla="*/ 297 h 3341"/>
                <a:gd name="T10" fmla="*/ 395 w 2197"/>
                <a:gd name="T11" fmla="*/ 297 h 3341"/>
                <a:gd name="T12" fmla="*/ 1114 w 2197"/>
                <a:gd name="T13" fmla="*/ 0 h 3341"/>
                <a:gd name="T14" fmla="*/ 1114 w 2197"/>
                <a:gd name="T15" fmla="*/ 0 h 3341"/>
                <a:gd name="T16" fmla="*/ 1359 w 2197"/>
                <a:gd name="T17" fmla="*/ 30 h 3341"/>
                <a:gd name="T18" fmla="*/ 1359 w 2197"/>
                <a:gd name="T19" fmla="*/ 30 h 3341"/>
                <a:gd name="T20" fmla="*/ 503 w 2197"/>
                <a:gd name="T21" fmla="*/ 858 h 3341"/>
                <a:gd name="T22" fmla="*/ 503 w 2197"/>
                <a:gd name="T23" fmla="*/ 858 h 3341"/>
                <a:gd name="T24" fmla="*/ 2196 w 2197"/>
                <a:gd name="T25" fmla="*/ 3146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7" h="3341">
                  <a:moveTo>
                    <a:pt x="2196" y="3146"/>
                  </a:moveTo>
                  <a:lnTo>
                    <a:pt x="2003" y="3340"/>
                  </a:lnTo>
                  <a:lnTo>
                    <a:pt x="395" y="1734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lnTo>
                    <a:pt x="395" y="297"/>
                  </a:lnTo>
                  <a:cubicBezTo>
                    <a:pt x="594" y="99"/>
                    <a:pt x="854" y="0"/>
                    <a:pt x="1114" y="0"/>
                  </a:cubicBezTo>
                  <a:lnTo>
                    <a:pt x="1114" y="0"/>
                  </a:lnTo>
                  <a:cubicBezTo>
                    <a:pt x="1197" y="0"/>
                    <a:pt x="1279" y="10"/>
                    <a:pt x="1359" y="30"/>
                  </a:cubicBezTo>
                  <a:lnTo>
                    <a:pt x="1359" y="30"/>
                  </a:lnTo>
                  <a:cubicBezTo>
                    <a:pt x="1341" y="30"/>
                    <a:pt x="556" y="22"/>
                    <a:pt x="503" y="858"/>
                  </a:cubicBezTo>
                  <a:lnTo>
                    <a:pt x="503" y="858"/>
                  </a:lnTo>
                  <a:cubicBezTo>
                    <a:pt x="452" y="1652"/>
                    <a:pt x="1305" y="2089"/>
                    <a:pt x="2196" y="314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1" name="Freeform 61">
              <a:extLst>
                <a:ext uri="{FF2B5EF4-FFF2-40B4-BE49-F238E27FC236}">
                  <a16:creationId xmlns:a16="http://schemas.microsoft.com/office/drawing/2014/main" id="{345389B4-72A2-4AB6-8DAF-00474FF1C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1681" y="858121"/>
              <a:ext cx="506880" cy="506880"/>
            </a:xfrm>
            <a:custGeom>
              <a:avLst/>
              <a:gdLst>
                <a:gd name="T0" fmla="*/ 479493 w 1166"/>
                <a:gd name="T1" fmla="*/ 506445 h 1166"/>
                <a:gd name="T2" fmla="*/ 0 w 1166"/>
                <a:gd name="T3" fmla="*/ 26952 h 1166"/>
                <a:gd name="T4" fmla="*/ 26952 w 1166"/>
                <a:gd name="T5" fmla="*/ 0 h 1166"/>
                <a:gd name="T6" fmla="*/ 506445 w 1166"/>
                <a:gd name="T7" fmla="*/ 479493 h 1166"/>
                <a:gd name="T8" fmla="*/ 479493 w 1166"/>
                <a:gd name="T9" fmla="*/ 506445 h 1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6" h="1166">
                  <a:moveTo>
                    <a:pt x="1103" y="1165"/>
                  </a:moveTo>
                  <a:lnTo>
                    <a:pt x="0" y="62"/>
                  </a:lnTo>
                  <a:lnTo>
                    <a:pt x="62" y="0"/>
                  </a:lnTo>
                  <a:lnTo>
                    <a:pt x="1165" y="1103"/>
                  </a:lnTo>
                  <a:lnTo>
                    <a:pt x="1103" y="116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2" name="Freeform 62">
              <a:extLst>
                <a:ext uri="{FF2B5EF4-FFF2-40B4-BE49-F238E27FC236}">
                  <a16:creationId xmlns:a16="http://schemas.microsoft.com/office/drawing/2014/main" id="{4434BD76-1560-402F-A288-73063ED38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389" y="825481"/>
              <a:ext cx="247706" cy="244551"/>
            </a:xfrm>
            <a:custGeom>
              <a:avLst/>
              <a:gdLst>
                <a:gd name="T0" fmla="*/ 249 w 570"/>
                <a:gd name="T1" fmla="*/ 561 h 562"/>
                <a:gd name="T2" fmla="*/ 249 w 570"/>
                <a:gd name="T3" fmla="*/ 561 h 562"/>
                <a:gd name="T4" fmla="*/ 208 w 570"/>
                <a:gd name="T5" fmla="*/ 534 h 562"/>
                <a:gd name="T6" fmla="*/ 7 w 570"/>
                <a:gd name="T7" fmla="*/ 65 h 562"/>
                <a:gd name="T8" fmla="*/ 7 w 570"/>
                <a:gd name="T9" fmla="*/ 65 h 562"/>
                <a:gd name="T10" fmla="*/ 16 w 570"/>
                <a:gd name="T11" fmla="*/ 16 h 562"/>
                <a:gd name="T12" fmla="*/ 16 w 570"/>
                <a:gd name="T13" fmla="*/ 16 h 562"/>
                <a:gd name="T14" fmla="*/ 64 w 570"/>
                <a:gd name="T15" fmla="*/ 7 h 562"/>
                <a:gd name="T16" fmla="*/ 536 w 570"/>
                <a:gd name="T17" fmla="*/ 206 h 562"/>
                <a:gd name="T18" fmla="*/ 536 w 570"/>
                <a:gd name="T19" fmla="*/ 206 h 562"/>
                <a:gd name="T20" fmla="*/ 560 w 570"/>
                <a:gd name="T21" fmla="*/ 264 h 562"/>
                <a:gd name="T22" fmla="*/ 560 w 570"/>
                <a:gd name="T23" fmla="*/ 264 h 562"/>
                <a:gd name="T24" fmla="*/ 501 w 570"/>
                <a:gd name="T25" fmla="*/ 288 h 562"/>
                <a:gd name="T26" fmla="*/ 131 w 570"/>
                <a:gd name="T27" fmla="*/ 131 h 562"/>
                <a:gd name="T28" fmla="*/ 289 w 570"/>
                <a:gd name="T29" fmla="*/ 500 h 562"/>
                <a:gd name="T30" fmla="*/ 289 w 570"/>
                <a:gd name="T31" fmla="*/ 500 h 562"/>
                <a:gd name="T32" fmla="*/ 266 w 570"/>
                <a:gd name="T33" fmla="*/ 557 h 562"/>
                <a:gd name="T34" fmla="*/ 266 w 570"/>
                <a:gd name="T35" fmla="*/ 557 h 562"/>
                <a:gd name="T36" fmla="*/ 249 w 570"/>
                <a:gd name="T37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0" h="562">
                  <a:moveTo>
                    <a:pt x="249" y="561"/>
                  </a:moveTo>
                  <a:lnTo>
                    <a:pt x="249" y="561"/>
                  </a:lnTo>
                  <a:cubicBezTo>
                    <a:pt x="231" y="561"/>
                    <a:pt x="215" y="551"/>
                    <a:pt x="208" y="534"/>
                  </a:cubicBezTo>
                  <a:lnTo>
                    <a:pt x="7" y="65"/>
                  </a:lnTo>
                  <a:lnTo>
                    <a:pt x="7" y="65"/>
                  </a:lnTo>
                  <a:cubicBezTo>
                    <a:pt x="0" y="48"/>
                    <a:pt x="3" y="29"/>
                    <a:pt x="16" y="16"/>
                  </a:cubicBezTo>
                  <a:lnTo>
                    <a:pt x="16" y="16"/>
                  </a:lnTo>
                  <a:cubicBezTo>
                    <a:pt x="29" y="3"/>
                    <a:pt x="48" y="0"/>
                    <a:pt x="64" y="7"/>
                  </a:cubicBezTo>
                  <a:lnTo>
                    <a:pt x="536" y="206"/>
                  </a:lnTo>
                  <a:lnTo>
                    <a:pt x="536" y="206"/>
                  </a:lnTo>
                  <a:cubicBezTo>
                    <a:pt x="558" y="215"/>
                    <a:pt x="569" y="241"/>
                    <a:pt x="560" y="264"/>
                  </a:cubicBezTo>
                  <a:lnTo>
                    <a:pt x="560" y="264"/>
                  </a:lnTo>
                  <a:cubicBezTo>
                    <a:pt x="550" y="287"/>
                    <a:pt x="524" y="297"/>
                    <a:pt x="501" y="288"/>
                  </a:cubicBezTo>
                  <a:lnTo>
                    <a:pt x="131" y="131"/>
                  </a:lnTo>
                  <a:lnTo>
                    <a:pt x="289" y="500"/>
                  </a:lnTo>
                  <a:lnTo>
                    <a:pt x="289" y="500"/>
                  </a:lnTo>
                  <a:cubicBezTo>
                    <a:pt x="299" y="522"/>
                    <a:pt x="288" y="548"/>
                    <a:pt x="266" y="557"/>
                  </a:cubicBezTo>
                  <a:lnTo>
                    <a:pt x="266" y="557"/>
                  </a:lnTo>
                  <a:cubicBezTo>
                    <a:pt x="261" y="560"/>
                    <a:pt x="255" y="561"/>
                    <a:pt x="249" y="56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sp>
        <p:nvSpPr>
          <p:cNvPr id="174" name="Shape 2688">
            <a:extLst>
              <a:ext uri="{FF2B5EF4-FFF2-40B4-BE49-F238E27FC236}">
                <a16:creationId xmlns:a16="http://schemas.microsoft.com/office/drawing/2014/main" id="{C1BFF123-9D29-46F2-83D1-515289CE8883}"/>
              </a:ext>
            </a:extLst>
          </p:cNvPr>
          <p:cNvSpPr/>
          <p:nvPr/>
        </p:nvSpPr>
        <p:spPr>
          <a:xfrm>
            <a:off x="5603834" y="2703863"/>
            <a:ext cx="650064" cy="650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97F80E9-E8A3-4134-88A7-D37F05B4302D}"/>
              </a:ext>
            </a:extLst>
          </p:cNvPr>
          <p:cNvSpPr txBox="1"/>
          <p:nvPr/>
        </p:nvSpPr>
        <p:spPr>
          <a:xfrm>
            <a:off x="9111363" y="4082058"/>
            <a:ext cx="13580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100" dirty="0">
                <a:latin typeface="+mn-ea"/>
                <a:cs typeface="Arima Madurai Light" pitchFamily="2" charset="77"/>
              </a:rPr>
              <a:t>Mission 3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452AFD2-632B-4601-B332-2B15E669CF7E}"/>
              </a:ext>
            </a:extLst>
          </p:cNvPr>
          <p:cNvSpPr txBox="1"/>
          <p:nvPr/>
        </p:nvSpPr>
        <p:spPr>
          <a:xfrm>
            <a:off x="1382739" y="4063751"/>
            <a:ext cx="1319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+mn-ea"/>
                <a:cs typeface="Arima Madurai Light" pitchFamily="2" charset="77"/>
              </a:rPr>
              <a:t>Mission 1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7343611-14F4-4F0E-85B9-9B090BC57704}"/>
              </a:ext>
            </a:extLst>
          </p:cNvPr>
          <p:cNvSpPr txBox="1"/>
          <p:nvPr/>
        </p:nvSpPr>
        <p:spPr>
          <a:xfrm>
            <a:off x="5249638" y="4063752"/>
            <a:ext cx="13580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100" dirty="0">
                <a:latin typeface="+mn-ea"/>
                <a:cs typeface="Arima Madurai Light" pitchFamily="2" charset="77"/>
              </a:rPr>
              <a:t>Mission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5FF0D3-4F49-4BD1-9BD3-D912E5E0583F}"/>
              </a:ext>
            </a:extLst>
          </p:cNvPr>
          <p:cNvSpPr txBox="1"/>
          <p:nvPr/>
        </p:nvSpPr>
        <p:spPr>
          <a:xfrm>
            <a:off x="867999" y="4507260"/>
            <a:ext cx="2349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</a:rPr>
              <a:t>동화책 내용을 넣으면 텍스트를 인식하고 감정을 분석한다</a:t>
            </a:r>
            <a:endParaRPr lang="en-US" altLang="ko-KR" sz="1800" dirty="0">
              <a:solidFill>
                <a:srgbClr val="000000"/>
              </a:solidFill>
              <a:ea typeface="+mn-ea"/>
            </a:endParaRPr>
          </a:p>
          <a:p>
            <a:pPr algn="ctr"/>
            <a:endParaRPr lang="ko-KR" altLang="en-US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60B0B64-910E-4B11-83DF-965C910B2A36}"/>
              </a:ext>
            </a:extLst>
          </p:cNvPr>
          <p:cNvSpPr txBox="1"/>
          <p:nvPr/>
        </p:nvSpPr>
        <p:spPr>
          <a:xfrm>
            <a:off x="4754134" y="4507260"/>
            <a:ext cx="2349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</a:rPr>
              <a:t>분석된 감정에 맞는 배경음악과 동화책을 출력한다</a:t>
            </a:r>
            <a:endParaRPr lang="en-US" altLang="ko-KR" sz="18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181" name="Shape 2783">
            <a:extLst>
              <a:ext uri="{FF2B5EF4-FFF2-40B4-BE49-F238E27FC236}">
                <a16:creationId xmlns:a16="http://schemas.microsoft.com/office/drawing/2014/main" id="{F08419FD-2FAC-4EC7-9E36-A72933B3D4CF}"/>
              </a:ext>
            </a:extLst>
          </p:cNvPr>
          <p:cNvSpPr/>
          <p:nvPr/>
        </p:nvSpPr>
        <p:spPr>
          <a:xfrm>
            <a:off x="1727491" y="2728599"/>
            <a:ext cx="650064" cy="561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82" name="Shape 2641">
            <a:extLst>
              <a:ext uri="{FF2B5EF4-FFF2-40B4-BE49-F238E27FC236}">
                <a16:creationId xmlns:a16="http://schemas.microsoft.com/office/drawing/2014/main" id="{281C65BB-A7A0-4244-B67C-9DAC518A5EFC}"/>
              </a:ext>
            </a:extLst>
          </p:cNvPr>
          <p:cNvSpPr/>
          <p:nvPr/>
        </p:nvSpPr>
        <p:spPr>
          <a:xfrm>
            <a:off x="9513648" y="2818845"/>
            <a:ext cx="650065" cy="413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8518B9AF-5860-4608-86B1-6550E2DAAE93}"/>
              </a:ext>
            </a:extLst>
          </p:cNvPr>
          <p:cNvSpPr txBox="1"/>
          <p:nvPr/>
        </p:nvSpPr>
        <p:spPr>
          <a:xfrm>
            <a:off x="8585864" y="4474266"/>
            <a:ext cx="2349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a typeface="+mn-ea"/>
              </a:rPr>
              <a:t>조금 더 쉽고</a:t>
            </a:r>
            <a:r>
              <a:rPr lang="en-US" altLang="ko-KR" dirty="0">
                <a:solidFill>
                  <a:srgbClr val="000000"/>
                </a:solidFill>
                <a:ea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ea typeface="+mn-ea"/>
              </a:rPr>
              <a:t>편안하게</a:t>
            </a:r>
            <a:r>
              <a:rPr lang="en-US" altLang="ko-KR" dirty="0">
                <a:solidFill>
                  <a:srgbClr val="000000"/>
                </a:solidFill>
                <a:ea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ea typeface="+mn-ea"/>
              </a:rPr>
              <a:t>아이들이 즐겁게 읽을 수 있도록 서비스를 만든다</a:t>
            </a:r>
            <a:endParaRPr lang="en-US" altLang="ko-KR" sz="1800" dirty="0">
              <a:solidFill>
                <a:srgbClr val="000000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933549"/>
      </p:ext>
    </p:extLst>
  </p:cSld>
  <p:clrMapOvr>
    <a:masterClrMapping/>
  </p:clrMapOvr>
  <p:transition advClick="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159" y="1271449"/>
            <a:ext cx="9702073" cy="296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400" dirty="0">
                <a:latin typeface="+mn-ea"/>
                <a:cs typeface="Arima Madurai Light" pitchFamily="2" charset="77"/>
              </a:rPr>
              <a:t>Labeling (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감정분석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Arima Madurai Light" pitchFamily="2" charset="77"/>
              </a:rPr>
              <a:t>-  </a:t>
            </a:r>
            <a:r>
              <a:rPr lang="en-US" sz="1400" dirty="0" err="1">
                <a:latin typeface="+mn-ea"/>
                <a:cs typeface="Arima Madurai Light" pitchFamily="2" charset="77"/>
              </a:rPr>
              <a:t>Saltlux</a:t>
            </a:r>
            <a:r>
              <a:rPr lang="en-US" sz="1400" dirty="0">
                <a:latin typeface="+mn-ea"/>
                <a:cs typeface="Arima Madurai Light" pitchFamily="2" charset="77"/>
              </a:rPr>
              <a:t>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감정분석 </a:t>
            </a:r>
            <a:r>
              <a:rPr lang="en-US" sz="1400" dirty="0">
                <a:latin typeface="+mn-ea"/>
                <a:cs typeface="Arima Madurai Light" pitchFamily="2" charset="77"/>
              </a:rPr>
              <a:t>API / https://www.saltlux.ai/portal/api_detail?id=category14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  <a:cs typeface="Arima Madurai Light" pitchFamily="2" charset="77"/>
              </a:rPr>
              <a:t>◆   음성합성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API</a:t>
            </a:r>
            <a:endParaRPr lang="en-US" sz="1400" dirty="0">
              <a:latin typeface="+mn-ea"/>
              <a:cs typeface="Arima Madurai Light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-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카카오 </a:t>
            </a:r>
            <a:r>
              <a:rPr lang="en-US" sz="1400" dirty="0">
                <a:latin typeface="+mn-ea"/>
                <a:cs typeface="Arima Madurai Light" pitchFamily="2" charset="77"/>
              </a:rPr>
              <a:t>Speech API (TTS)  /  </a:t>
            </a:r>
            <a:r>
              <a:rPr lang="en-US" sz="1400" dirty="0">
                <a:latin typeface="+mn-ea"/>
                <a:cs typeface="Arima Madurai Light" pitchFamily="2" charset="77"/>
                <a:hlinkClick r:id="rId2"/>
              </a:rPr>
              <a:t>https://speech-api.kakao.com</a:t>
            </a:r>
            <a:endParaRPr lang="en-US" sz="1400" dirty="0">
              <a:latin typeface="+mn-ea"/>
              <a:cs typeface="Arima Madurai Light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  <a:cs typeface="Arima Madurai Light" pitchFamily="2" charset="77"/>
              </a:rPr>
              <a:t>◆   학습 데이터​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Arima Madurai Light" pitchFamily="2" charset="77"/>
              </a:rPr>
              <a:t>-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청와대 전래동화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 </a:t>
            </a:r>
            <a:r>
              <a:rPr lang="ko-KR" altLang="en-US" sz="1400" dirty="0" err="1">
                <a:latin typeface="+mn-ea"/>
                <a:cs typeface="Arima Madurai Light" pitchFamily="2" charset="77"/>
              </a:rPr>
              <a:t>크롤링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 </a:t>
            </a:r>
            <a:r>
              <a:rPr lang="en-US" sz="1400" dirty="0">
                <a:latin typeface="+mn-ea"/>
                <a:cs typeface="Arima Madurai Light" pitchFamily="2" charset="77"/>
              </a:rPr>
              <a:t>http://18children.president.pa.go.kr/mobile/our_space/fairy_tales.php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-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동화전집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다운로드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 / </a:t>
            </a:r>
            <a:r>
              <a:rPr lang="en-US" sz="1400" dirty="0">
                <a:latin typeface="+mn-ea"/>
                <a:cs typeface="Arima Madurai Light" pitchFamily="2" charset="77"/>
              </a:rPr>
              <a:t>https://m.blog.naver.com/PostList.nhn?blogId=osy2201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38696" y="563563"/>
            <a:ext cx="2314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25000"/>
                  </a:schemeClr>
                </a:solidFill>
                <a:latin typeface="Happy Monkey" panose="02000500000000020004" pitchFamily="2" charset="0"/>
                <a:ea typeface="Nunito Bold" charset="0"/>
                <a:cs typeface="Arima Madurai" pitchFamily="2" charset="77"/>
              </a:rPr>
              <a:t>Reference</a:t>
            </a:r>
          </a:p>
        </p:txBody>
      </p:sp>
      <p:grpSp>
        <p:nvGrpSpPr>
          <p:cNvPr id="53" name="Group 5">
            <a:extLst>
              <a:ext uri="{FF2B5EF4-FFF2-40B4-BE49-F238E27FC236}">
                <a16:creationId xmlns:a16="http://schemas.microsoft.com/office/drawing/2014/main" id="{EE76F5D6-9B95-4E78-BFE3-B576F5D349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0431" y="5042131"/>
            <a:ext cx="10836000" cy="2533187"/>
            <a:chOff x="2025602" y="3981962"/>
            <a:chExt cx="4832639" cy="1146239"/>
          </a:xfrm>
        </p:grpSpPr>
        <p:sp>
          <p:nvSpPr>
            <p:cNvPr id="54" name="Freeform 102">
              <a:extLst>
                <a:ext uri="{FF2B5EF4-FFF2-40B4-BE49-F238E27FC236}">
                  <a16:creationId xmlns:a16="http://schemas.microsoft.com/office/drawing/2014/main" id="{8FA188D3-F3CD-4A8A-AA4E-FBCDDE859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259" y="4153422"/>
              <a:ext cx="2476648" cy="974779"/>
            </a:xfrm>
            <a:custGeom>
              <a:avLst/>
              <a:gdLst>
                <a:gd name="T0" fmla="*/ 5623 w 5690"/>
                <a:gd name="T1" fmla="*/ 2237 h 2238"/>
                <a:gd name="T2" fmla="*/ 5623 w 5690"/>
                <a:gd name="T3" fmla="*/ 2237 h 2238"/>
                <a:gd name="T4" fmla="*/ 5569 w 5690"/>
                <a:gd name="T5" fmla="*/ 2197 h 2238"/>
                <a:gd name="T6" fmla="*/ 5569 w 5690"/>
                <a:gd name="T7" fmla="*/ 2197 h 2238"/>
                <a:gd name="T8" fmla="*/ 5220 w 5690"/>
                <a:gd name="T9" fmla="*/ 1800 h 2238"/>
                <a:gd name="T10" fmla="*/ 5220 w 5690"/>
                <a:gd name="T11" fmla="*/ 1800 h 2238"/>
                <a:gd name="T12" fmla="*/ 3504 w 5690"/>
                <a:gd name="T13" fmla="*/ 1179 h 2238"/>
                <a:gd name="T14" fmla="*/ 3504 w 5690"/>
                <a:gd name="T15" fmla="*/ 1179 h 2238"/>
                <a:gd name="T16" fmla="*/ 38 w 5690"/>
                <a:gd name="T17" fmla="*/ 118 h 2238"/>
                <a:gd name="T18" fmla="*/ 38 w 5690"/>
                <a:gd name="T19" fmla="*/ 118 h 2238"/>
                <a:gd name="T20" fmla="*/ 15 w 5690"/>
                <a:gd name="T21" fmla="*/ 39 h 2238"/>
                <a:gd name="T22" fmla="*/ 15 w 5690"/>
                <a:gd name="T23" fmla="*/ 39 h 2238"/>
                <a:gd name="T24" fmla="*/ 93 w 5690"/>
                <a:gd name="T25" fmla="*/ 15 h 2238"/>
                <a:gd name="T26" fmla="*/ 93 w 5690"/>
                <a:gd name="T27" fmla="*/ 15 h 2238"/>
                <a:gd name="T28" fmla="*/ 3522 w 5690"/>
                <a:gd name="T29" fmla="*/ 1065 h 2238"/>
                <a:gd name="T30" fmla="*/ 3522 w 5690"/>
                <a:gd name="T31" fmla="*/ 1065 h 2238"/>
                <a:gd name="T32" fmla="*/ 5679 w 5690"/>
                <a:gd name="T33" fmla="*/ 2161 h 2238"/>
                <a:gd name="T34" fmla="*/ 5679 w 5690"/>
                <a:gd name="T35" fmla="*/ 2161 h 2238"/>
                <a:gd name="T36" fmla="*/ 5642 w 5690"/>
                <a:gd name="T37" fmla="*/ 2234 h 2238"/>
                <a:gd name="T38" fmla="*/ 5642 w 5690"/>
                <a:gd name="T39" fmla="*/ 2234 h 2238"/>
                <a:gd name="T40" fmla="*/ 5623 w 5690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90" h="2238">
                  <a:moveTo>
                    <a:pt x="5623" y="2237"/>
                  </a:moveTo>
                  <a:lnTo>
                    <a:pt x="5623" y="2237"/>
                  </a:lnTo>
                  <a:cubicBezTo>
                    <a:pt x="5599" y="2237"/>
                    <a:pt x="5577" y="2221"/>
                    <a:pt x="5569" y="2197"/>
                  </a:cubicBezTo>
                  <a:lnTo>
                    <a:pt x="5569" y="2197"/>
                  </a:lnTo>
                  <a:cubicBezTo>
                    <a:pt x="5568" y="2195"/>
                    <a:pt x="5504" y="2014"/>
                    <a:pt x="5220" y="1800"/>
                  </a:cubicBezTo>
                  <a:lnTo>
                    <a:pt x="5220" y="1800"/>
                  </a:lnTo>
                  <a:cubicBezTo>
                    <a:pt x="4956" y="1600"/>
                    <a:pt x="4444" y="1331"/>
                    <a:pt x="3504" y="1179"/>
                  </a:cubicBezTo>
                  <a:lnTo>
                    <a:pt x="3504" y="1179"/>
                  </a:lnTo>
                  <a:cubicBezTo>
                    <a:pt x="1439" y="848"/>
                    <a:pt x="52" y="124"/>
                    <a:pt x="38" y="118"/>
                  </a:cubicBezTo>
                  <a:lnTo>
                    <a:pt x="38" y="118"/>
                  </a:lnTo>
                  <a:cubicBezTo>
                    <a:pt x="10" y="102"/>
                    <a:pt x="0" y="68"/>
                    <a:pt x="15" y="39"/>
                  </a:cubicBezTo>
                  <a:lnTo>
                    <a:pt x="15" y="39"/>
                  </a:lnTo>
                  <a:cubicBezTo>
                    <a:pt x="29" y="11"/>
                    <a:pt x="64" y="0"/>
                    <a:pt x="93" y="15"/>
                  </a:cubicBezTo>
                  <a:lnTo>
                    <a:pt x="93" y="15"/>
                  </a:lnTo>
                  <a:cubicBezTo>
                    <a:pt x="106" y="22"/>
                    <a:pt x="1477" y="737"/>
                    <a:pt x="3522" y="1065"/>
                  </a:cubicBezTo>
                  <a:lnTo>
                    <a:pt x="3522" y="1065"/>
                  </a:lnTo>
                  <a:cubicBezTo>
                    <a:pt x="5398" y="1367"/>
                    <a:pt x="5668" y="2128"/>
                    <a:pt x="5679" y="2161"/>
                  </a:cubicBezTo>
                  <a:lnTo>
                    <a:pt x="5679" y="2161"/>
                  </a:lnTo>
                  <a:cubicBezTo>
                    <a:pt x="5689" y="2191"/>
                    <a:pt x="5672" y="2224"/>
                    <a:pt x="5642" y="2234"/>
                  </a:cubicBezTo>
                  <a:lnTo>
                    <a:pt x="5642" y="2234"/>
                  </a:lnTo>
                  <a:cubicBezTo>
                    <a:pt x="5636" y="2235"/>
                    <a:pt x="5629" y="2237"/>
                    <a:pt x="5623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5" name="Freeform 103">
              <a:extLst>
                <a:ext uri="{FF2B5EF4-FFF2-40B4-BE49-F238E27FC236}">
                  <a16:creationId xmlns:a16="http://schemas.microsoft.com/office/drawing/2014/main" id="{865ADD96-BB36-48A5-ACD9-6061DC715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721" y="3981962"/>
              <a:ext cx="334080" cy="318720"/>
            </a:xfrm>
            <a:custGeom>
              <a:avLst/>
              <a:gdLst>
                <a:gd name="T0" fmla="*/ 157700 w 769"/>
                <a:gd name="T1" fmla="*/ 318285 h 732"/>
                <a:gd name="T2" fmla="*/ 157700 w 769"/>
                <a:gd name="T3" fmla="*/ 318285 h 732"/>
                <a:gd name="T4" fmla="*/ 25197 w 769"/>
                <a:gd name="T5" fmla="*/ 228155 h 732"/>
                <a:gd name="T6" fmla="*/ 25197 w 769"/>
                <a:gd name="T7" fmla="*/ 228155 h 732"/>
                <a:gd name="T8" fmla="*/ 57780 w 769"/>
                <a:gd name="T9" fmla="*/ 0 h 732"/>
                <a:gd name="T10" fmla="*/ 57780 w 769"/>
                <a:gd name="T11" fmla="*/ 0 h 732"/>
                <a:gd name="T12" fmla="*/ 157700 w 769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9" h="732">
                  <a:moveTo>
                    <a:pt x="363" y="731"/>
                  </a:moveTo>
                  <a:lnTo>
                    <a:pt x="363" y="731"/>
                  </a:lnTo>
                  <a:cubicBezTo>
                    <a:pt x="363" y="731"/>
                    <a:pt x="115" y="708"/>
                    <a:pt x="58" y="524"/>
                  </a:cubicBezTo>
                  <a:cubicBezTo>
                    <a:pt x="0" y="339"/>
                    <a:pt x="133" y="0"/>
                    <a:pt x="133" y="0"/>
                  </a:cubicBezTo>
                  <a:cubicBezTo>
                    <a:pt x="133" y="0"/>
                    <a:pt x="768" y="484"/>
                    <a:pt x="363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" name="Freeform 104">
              <a:extLst>
                <a:ext uri="{FF2B5EF4-FFF2-40B4-BE49-F238E27FC236}">
                  <a16:creationId xmlns:a16="http://schemas.microsoft.com/office/drawing/2014/main" id="{064282C8-7053-4195-A320-22428F3C2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457" y="4185173"/>
              <a:ext cx="111132" cy="201624"/>
            </a:xfrm>
            <a:custGeom>
              <a:avLst/>
              <a:gdLst>
                <a:gd name="T0" fmla="*/ 215 w 256"/>
                <a:gd name="T1" fmla="*/ 463 h 464"/>
                <a:gd name="T2" fmla="*/ 215 w 256"/>
                <a:gd name="T3" fmla="*/ 463 h 464"/>
                <a:gd name="T4" fmla="*/ 183 w 256"/>
                <a:gd name="T5" fmla="*/ 443 h 464"/>
                <a:gd name="T6" fmla="*/ 7 w 256"/>
                <a:gd name="T7" fmla="*/ 54 h 464"/>
                <a:gd name="T8" fmla="*/ 7 w 256"/>
                <a:gd name="T9" fmla="*/ 54 h 464"/>
                <a:gd name="T10" fmla="*/ 24 w 256"/>
                <a:gd name="T11" fmla="*/ 8 h 464"/>
                <a:gd name="T12" fmla="*/ 24 w 256"/>
                <a:gd name="T13" fmla="*/ 8 h 464"/>
                <a:gd name="T14" fmla="*/ 71 w 256"/>
                <a:gd name="T15" fmla="*/ 26 h 464"/>
                <a:gd name="T16" fmla="*/ 246 w 256"/>
                <a:gd name="T17" fmla="*/ 414 h 464"/>
                <a:gd name="T18" fmla="*/ 246 w 256"/>
                <a:gd name="T19" fmla="*/ 414 h 464"/>
                <a:gd name="T20" fmla="*/ 229 w 256"/>
                <a:gd name="T21" fmla="*/ 460 h 464"/>
                <a:gd name="T22" fmla="*/ 229 w 256"/>
                <a:gd name="T23" fmla="*/ 460 h 464"/>
                <a:gd name="T24" fmla="*/ 215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215" y="463"/>
                  </a:moveTo>
                  <a:lnTo>
                    <a:pt x="215" y="463"/>
                  </a:lnTo>
                  <a:cubicBezTo>
                    <a:pt x="202" y="463"/>
                    <a:pt x="189" y="455"/>
                    <a:pt x="183" y="443"/>
                  </a:cubicBezTo>
                  <a:lnTo>
                    <a:pt x="7" y="54"/>
                  </a:lnTo>
                  <a:lnTo>
                    <a:pt x="7" y="54"/>
                  </a:lnTo>
                  <a:cubicBezTo>
                    <a:pt x="0" y="37"/>
                    <a:pt x="7" y="16"/>
                    <a:pt x="24" y="8"/>
                  </a:cubicBezTo>
                  <a:lnTo>
                    <a:pt x="24" y="8"/>
                  </a:lnTo>
                  <a:cubicBezTo>
                    <a:pt x="42" y="0"/>
                    <a:pt x="62" y="8"/>
                    <a:pt x="71" y="26"/>
                  </a:cubicBezTo>
                  <a:lnTo>
                    <a:pt x="246" y="414"/>
                  </a:lnTo>
                  <a:lnTo>
                    <a:pt x="246" y="414"/>
                  </a:lnTo>
                  <a:cubicBezTo>
                    <a:pt x="255" y="432"/>
                    <a:pt x="247" y="452"/>
                    <a:pt x="229" y="460"/>
                  </a:cubicBezTo>
                  <a:lnTo>
                    <a:pt x="229" y="460"/>
                  </a:lnTo>
                  <a:cubicBezTo>
                    <a:pt x="225" y="462"/>
                    <a:pt x="220" y="463"/>
                    <a:pt x="215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7" name="Freeform 105">
              <a:extLst>
                <a:ext uri="{FF2B5EF4-FFF2-40B4-BE49-F238E27FC236}">
                  <a16:creationId xmlns:a16="http://schemas.microsoft.com/office/drawing/2014/main" id="{86D0221A-D650-48DA-972F-FC48BEF2A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161" y="4339082"/>
              <a:ext cx="305279" cy="341760"/>
            </a:xfrm>
            <a:custGeom>
              <a:avLst/>
              <a:gdLst>
                <a:gd name="T0" fmla="*/ 296160 w 703"/>
                <a:gd name="T1" fmla="*/ 155822 h 783"/>
                <a:gd name="T2" fmla="*/ 296160 w 703"/>
                <a:gd name="T3" fmla="*/ 155822 h 783"/>
                <a:gd name="T4" fmla="*/ 230153 w 703"/>
                <a:gd name="T5" fmla="*/ 302914 h 783"/>
                <a:gd name="T6" fmla="*/ 230153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0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30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" name="Freeform 106">
              <a:extLst>
                <a:ext uri="{FF2B5EF4-FFF2-40B4-BE49-F238E27FC236}">
                  <a16:creationId xmlns:a16="http://schemas.microsoft.com/office/drawing/2014/main" id="{E8750667-CBF8-4D57-9FC7-0BD847518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651" y="4429662"/>
              <a:ext cx="188923" cy="139708"/>
            </a:xfrm>
            <a:custGeom>
              <a:avLst/>
              <a:gdLst>
                <a:gd name="T0" fmla="*/ 427 w 430"/>
                <a:gd name="T1" fmla="*/ 34 h 320"/>
                <a:gd name="T2" fmla="*/ 427 w 430"/>
                <a:gd name="T3" fmla="*/ 34 h 320"/>
                <a:gd name="T4" fmla="*/ 412 w 430"/>
                <a:gd name="T5" fmla="*/ 68 h 320"/>
                <a:gd name="T6" fmla="*/ 59 w 430"/>
                <a:gd name="T7" fmla="*/ 307 h 320"/>
                <a:gd name="T8" fmla="*/ 59 w 430"/>
                <a:gd name="T9" fmla="*/ 307 h 320"/>
                <a:gd name="T10" fmla="*/ 11 w 430"/>
                <a:gd name="T11" fmla="*/ 299 h 320"/>
                <a:gd name="T12" fmla="*/ 11 w 430"/>
                <a:gd name="T13" fmla="*/ 299 h 320"/>
                <a:gd name="T14" fmla="*/ 20 w 430"/>
                <a:gd name="T15" fmla="*/ 251 h 320"/>
                <a:gd name="T16" fmla="*/ 373 w 430"/>
                <a:gd name="T17" fmla="*/ 11 h 320"/>
                <a:gd name="T18" fmla="*/ 373 w 430"/>
                <a:gd name="T19" fmla="*/ 11 h 320"/>
                <a:gd name="T20" fmla="*/ 421 w 430"/>
                <a:gd name="T21" fmla="*/ 20 h 320"/>
                <a:gd name="T22" fmla="*/ 421 w 430"/>
                <a:gd name="T23" fmla="*/ 20 h 320"/>
                <a:gd name="T24" fmla="*/ 427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427" y="34"/>
                  </a:moveTo>
                  <a:lnTo>
                    <a:pt x="427" y="34"/>
                  </a:lnTo>
                  <a:cubicBezTo>
                    <a:pt x="429" y="47"/>
                    <a:pt x="423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9"/>
                    <a:pt x="22" y="315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9" name="Freeform 107">
              <a:extLst>
                <a:ext uri="{FF2B5EF4-FFF2-40B4-BE49-F238E27FC236}">
                  <a16:creationId xmlns:a16="http://schemas.microsoft.com/office/drawing/2014/main" id="{95093BC8-5D04-4271-ACAB-739AB5CBB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02" y="4170121"/>
              <a:ext cx="316799" cy="335999"/>
            </a:xfrm>
            <a:custGeom>
              <a:avLst/>
              <a:gdLst>
                <a:gd name="T0" fmla="*/ 316363 w 727"/>
                <a:gd name="T1" fmla="*/ 174093 h 772"/>
                <a:gd name="T2" fmla="*/ 316363 w 727"/>
                <a:gd name="T3" fmla="*/ 174093 h 772"/>
                <a:gd name="T4" fmla="*/ 228775 w 727"/>
                <a:gd name="T5" fmla="*/ 309015 h 772"/>
                <a:gd name="T6" fmla="*/ 228775 w 727"/>
                <a:gd name="T7" fmla="*/ 309015 h 772"/>
                <a:gd name="T8" fmla="*/ 0 w 727"/>
                <a:gd name="T9" fmla="*/ 280725 h 772"/>
                <a:gd name="T10" fmla="*/ 0 w 727"/>
                <a:gd name="T11" fmla="*/ 280725 h 772"/>
                <a:gd name="T12" fmla="*/ 316363 w 727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7" h="772">
                  <a:moveTo>
                    <a:pt x="726" y="400"/>
                  </a:moveTo>
                  <a:lnTo>
                    <a:pt x="726" y="400"/>
                  </a:lnTo>
                  <a:cubicBezTo>
                    <a:pt x="726" y="400"/>
                    <a:pt x="709" y="648"/>
                    <a:pt x="525" y="710"/>
                  </a:cubicBezTo>
                  <a:cubicBezTo>
                    <a:pt x="342" y="771"/>
                    <a:pt x="0" y="645"/>
                    <a:pt x="0" y="645"/>
                  </a:cubicBezTo>
                  <a:cubicBezTo>
                    <a:pt x="0" y="645"/>
                    <a:pt x="472" y="0"/>
                    <a:pt x="726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" name="Freeform 108">
              <a:extLst>
                <a:ext uri="{FF2B5EF4-FFF2-40B4-BE49-F238E27FC236}">
                  <a16:creationId xmlns:a16="http://schemas.microsoft.com/office/drawing/2014/main" id="{75017DAA-2215-4481-B756-A9709D959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227" y="4289954"/>
              <a:ext cx="200037" cy="114306"/>
            </a:xfrm>
            <a:custGeom>
              <a:avLst/>
              <a:gdLst>
                <a:gd name="T0" fmla="*/ 458 w 460"/>
                <a:gd name="T1" fmla="*/ 39 h 264"/>
                <a:gd name="T2" fmla="*/ 458 w 460"/>
                <a:gd name="T3" fmla="*/ 39 h 264"/>
                <a:gd name="T4" fmla="*/ 439 w 460"/>
                <a:gd name="T5" fmla="*/ 71 h 264"/>
                <a:gd name="T6" fmla="*/ 54 w 460"/>
                <a:gd name="T7" fmla="*/ 255 h 264"/>
                <a:gd name="T8" fmla="*/ 54 w 460"/>
                <a:gd name="T9" fmla="*/ 255 h 264"/>
                <a:gd name="T10" fmla="*/ 8 w 460"/>
                <a:gd name="T11" fmla="*/ 239 h 264"/>
                <a:gd name="T12" fmla="*/ 8 w 460"/>
                <a:gd name="T13" fmla="*/ 239 h 264"/>
                <a:gd name="T14" fmla="*/ 24 w 460"/>
                <a:gd name="T15" fmla="*/ 192 h 264"/>
                <a:gd name="T16" fmla="*/ 409 w 460"/>
                <a:gd name="T17" fmla="*/ 9 h 264"/>
                <a:gd name="T18" fmla="*/ 409 w 460"/>
                <a:gd name="T19" fmla="*/ 9 h 264"/>
                <a:gd name="T20" fmla="*/ 455 w 460"/>
                <a:gd name="T21" fmla="*/ 25 h 264"/>
                <a:gd name="T22" fmla="*/ 455 w 460"/>
                <a:gd name="T23" fmla="*/ 25 h 264"/>
                <a:gd name="T24" fmla="*/ 458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458" y="39"/>
                  </a:moveTo>
                  <a:lnTo>
                    <a:pt x="458" y="39"/>
                  </a:lnTo>
                  <a:cubicBezTo>
                    <a:pt x="459" y="52"/>
                    <a:pt x="451" y="65"/>
                    <a:pt x="439" y="71"/>
                  </a:cubicBezTo>
                  <a:lnTo>
                    <a:pt x="54" y="255"/>
                  </a:lnTo>
                  <a:lnTo>
                    <a:pt x="54" y="255"/>
                  </a:lnTo>
                  <a:cubicBezTo>
                    <a:pt x="37" y="263"/>
                    <a:pt x="16" y="256"/>
                    <a:pt x="8" y="239"/>
                  </a:cubicBezTo>
                  <a:lnTo>
                    <a:pt x="8" y="239"/>
                  </a:lnTo>
                  <a:cubicBezTo>
                    <a:pt x="0" y="222"/>
                    <a:pt x="7" y="201"/>
                    <a:pt x="24" y="192"/>
                  </a:cubicBezTo>
                  <a:lnTo>
                    <a:pt x="409" y="9"/>
                  </a:lnTo>
                  <a:lnTo>
                    <a:pt x="409" y="9"/>
                  </a:lnTo>
                  <a:cubicBezTo>
                    <a:pt x="426" y="0"/>
                    <a:pt x="447" y="8"/>
                    <a:pt x="455" y="25"/>
                  </a:cubicBezTo>
                  <a:lnTo>
                    <a:pt x="455" y="25"/>
                  </a:lnTo>
                  <a:cubicBezTo>
                    <a:pt x="457" y="30"/>
                    <a:pt x="458" y="34"/>
                    <a:pt x="458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1" name="Freeform 109">
              <a:extLst>
                <a:ext uri="{FF2B5EF4-FFF2-40B4-BE49-F238E27FC236}">
                  <a16:creationId xmlns:a16="http://schemas.microsoft.com/office/drawing/2014/main" id="{0D33B874-70D6-4D1C-95EC-1897DA50F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753" y="4024827"/>
              <a:ext cx="74616" cy="212737"/>
            </a:xfrm>
            <a:custGeom>
              <a:avLst/>
              <a:gdLst>
                <a:gd name="T0" fmla="*/ 124 w 171"/>
                <a:gd name="T1" fmla="*/ 488 h 490"/>
                <a:gd name="T2" fmla="*/ 124 w 171"/>
                <a:gd name="T3" fmla="*/ 488 h 490"/>
                <a:gd name="T4" fmla="*/ 97 w 171"/>
                <a:gd name="T5" fmla="*/ 462 h 490"/>
                <a:gd name="T6" fmla="*/ 4 w 171"/>
                <a:gd name="T7" fmla="*/ 46 h 490"/>
                <a:gd name="T8" fmla="*/ 4 w 171"/>
                <a:gd name="T9" fmla="*/ 46 h 490"/>
                <a:gd name="T10" fmla="*/ 30 w 171"/>
                <a:gd name="T11" fmla="*/ 4 h 490"/>
                <a:gd name="T12" fmla="*/ 30 w 171"/>
                <a:gd name="T13" fmla="*/ 4 h 490"/>
                <a:gd name="T14" fmla="*/ 72 w 171"/>
                <a:gd name="T15" fmla="*/ 30 h 490"/>
                <a:gd name="T16" fmla="*/ 165 w 171"/>
                <a:gd name="T17" fmla="*/ 447 h 490"/>
                <a:gd name="T18" fmla="*/ 165 w 171"/>
                <a:gd name="T19" fmla="*/ 447 h 490"/>
                <a:gd name="T20" fmla="*/ 139 w 171"/>
                <a:gd name="T21" fmla="*/ 488 h 490"/>
                <a:gd name="T22" fmla="*/ 139 w 171"/>
                <a:gd name="T23" fmla="*/ 488 h 490"/>
                <a:gd name="T24" fmla="*/ 124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124" y="488"/>
                  </a:moveTo>
                  <a:lnTo>
                    <a:pt x="124" y="488"/>
                  </a:lnTo>
                  <a:cubicBezTo>
                    <a:pt x="111" y="486"/>
                    <a:pt x="101" y="476"/>
                    <a:pt x="97" y="462"/>
                  </a:cubicBezTo>
                  <a:lnTo>
                    <a:pt x="4" y="46"/>
                  </a:lnTo>
                  <a:lnTo>
                    <a:pt x="4" y="46"/>
                  </a:lnTo>
                  <a:cubicBezTo>
                    <a:pt x="0" y="27"/>
                    <a:pt x="12" y="9"/>
                    <a:pt x="30" y="4"/>
                  </a:cubicBezTo>
                  <a:lnTo>
                    <a:pt x="30" y="4"/>
                  </a:lnTo>
                  <a:cubicBezTo>
                    <a:pt x="49" y="0"/>
                    <a:pt x="67" y="12"/>
                    <a:pt x="72" y="30"/>
                  </a:cubicBezTo>
                  <a:lnTo>
                    <a:pt x="165" y="447"/>
                  </a:lnTo>
                  <a:lnTo>
                    <a:pt x="165" y="447"/>
                  </a:lnTo>
                  <a:cubicBezTo>
                    <a:pt x="170" y="466"/>
                    <a:pt x="158" y="484"/>
                    <a:pt x="139" y="488"/>
                  </a:cubicBezTo>
                  <a:lnTo>
                    <a:pt x="139" y="488"/>
                  </a:lnTo>
                  <a:cubicBezTo>
                    <a:pt x="134" y="489"/>
                    <a:pt x="129" y="489"/>
                    <a:pt x="124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2" name="Freeform 110">
              <a:extLst>
                <a:ext uri="{FF2B5EF4-FFF2-40B4-BE49-F238E27FC236}">
                  <a16:creationId xmlns:a16="http://schemas.microsoft.com/office/drawing/2014/main" id="{B6BB7B0E-FE69-4C11-8E0A-B37B9DB3A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642" y="4074122"/>
              <a:ext cx="303360" cy="334080"/>
            </a:xfrm>
            <a:custGeom>
              <a:avLst/>
              <a:gdLst>
                <a:gd name="T0" fmla="*/ 104742 w 698"/>
                <a:gd name="T1" fmla="*/ 333644 h 767"/>
                <a:gd name="T2" fmla="*/ 104742 w 698"/>
                <a:gd name="T3" fmla="*/ 333644 h 767"/>
                <a:gd name="T4" fmla="*/ 1738 w 698"/>
                <a:gd name="T5" fmla="*/ 210379 h 767"/>
                <a:gd name="T6" fmla="*/ 1738 w 698"/>
                <a:gd name="T7" fmla="*/ 210379 h 767"/>
                <a:gd name="T8" fmla="*/ 96484 w 698"/>
                <a:gd name="T9" fmla="*/ 0 h 767"/>
                <a:gd name="T10" fmla="*/ 96484 w 698"/>
                <a:gd name="T11" fmla="*/ 0 h 767"/>
                <a:gd name="T12" fmla="*/ 104742 w 698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8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7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" name="Freeform 111">
              <a:extLst>
                <a:ext uri="{FF2B5EF4-FFF2-40B4-BE49-F238E27FC236}">
                  <a16:creationId xmlns:a16="http://schemas.microsoft.com/office/drawing/2014/main" id="{A7810385-0FF7-49C7-B4FF-3200F4559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273" y="4285192"/>
              <a:ext cx="60329" cy="215912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4 w 137"/>
                <a:gd name="T17" fmla="*/ 454 h 495"/>
                <a:gd name="T18" fmla="*/ 134 w 137"/>
                <a:gd name="T19" fmla="*/ 454 h 495"/>
                <a:gd name="T20" fmla="*/ 104 w 137"/>
                <a:gd name="T21" fmla="*/ 494 h 495"/>
                <a:gd name="T22" fmla="*/ 104 w 137"/>
                <a:gd name="T23" fmla="*/ 494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2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6" y="473"/>
                    <a:pt x="123" y="491"/>
                    <a:pt x="104" y="494"/>
                  </a:cubicBezTo>
                  <a:lnTo>
                    <a:pt x="104" y="494"/>
                  </a:lnTo>
                  <a:cubicBezTo>
                    <a:pt x="100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12">
              <a:extLst>
                <a:ext uri="{FF2B5EF4-FFF2-40B4-BE49-F238E27FC236}">
                  <a16:creationId xmlns:a16="http://schemas.microsoft.com/office/drawing/2014/main" id="{6915736C-38F4-41FB-9387-28B1538E3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361" y="4463881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30155 w 703"/>
                <a:gd name="T5" fmla="*/ 302914 h 783"/>
                <a:gd name="T6" fmla="*/ 230155 w 703"/>
                <a:gd name="T7" fmla="*/ 302914 h 783"/>
                <a:gd name="T8" fmla="*/ 0 w 703"/>
                <a:gd name="T9" fmla="*/ 309024 h 783"/>
                <a:gd name="T10" fmla="*/ 0 w 703"/>
                <a:gd name="T11" fmla="*/ 309024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6"/>
                    <a:pt x="530" y="694"/>
                  </a:cubicBezTo>
                  <a:cubicBezTo>
                    <a:pt x="357" y="782"/>
                    <a:pt x="0" y="708"/>
                    <a:pt x="0" y="708"/>
                  </a:cubicBezTo>
                  <a:cubicBezTo>
                    <a:pt x="0" y="708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Freeform 113">
              <a:extLst>
                <a:ext uri="{FF2B5EF4-FFF2-40B4-BE49-F238E27FC236}">
                  <a16:creationId xmlns:a16="http://schemas.microsoft.com/office/drawing/2014/main" id="{F1A993A3-64F7-47FE-9068-455D7C6B7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15" y="4553494"/>
              <a:ext cx="187336" cy="138121"/>
            </a:xfrm>
            <a:custGeom>
              <a:avLst/>
              <a:gdLst>
                <a:gd name="T0" fmla="*/ 427 w 430"/>
                <a:gd name="T1" fmla="*/ 33 h 319"/>
                <a:gd name="T2" fmla="*/ 427 w 430"/>
                <a:gd name="T3" fmla="*/ 33 h 319"/>
                <a:gd name="T4" fmla="*/ 412 w 430"/>
                <a:gd name="T5" fmla="*/ 68 h 319"/>
                <a:gd name="T6" fmla="*/ 59 w 430"/>
                <a:gd name="T7" fmla="*/ 307 h 319"/>
                <a:gd name="T8" fmla="*/ 59 w 430"/>
                <a:gd name="T9" fmla="*/ 307 h 319"/>
                <a:gd name="T10" fmla="*/ 11 w 430"/>
                <a:gd name="T11" fmla="*/ 298 h 319"/>
                <a:gd name="T12" fmla="*/ 11 w 430"/>
                <a:gd name="T13" fmla="*/ 298 h 319"/>
                <a:gd name="T14" fmla="*/ 20 w 430"/>
                <a:gd name="T15" fmla="*/ 250 h 319"/>
                <a:gd name="T16" fmla="*/ 373 w 430"/>
                <a:gd name="T17" fmla="*/ 10 h 319"/>
                <a:gd name="T18" fmla="*/ 373 w 430"/>
                <a:gd name="T19" fmla="*/ 10 h 319"/>
                <a:gd name="T20" fmla="*/ 421 w 430"/>
                <a:gd name="T21" fmla="*/ 20 h 319"/>
                <a:gd name="T22" fmla="*/ 421 w 430"/>
                <a:gd name="T23" fmla="*/ 20 h 319"/>
                <a:gd name="T24" fmla="*/ 427 w 430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9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8"/>
                    <a:pt x="22" y="314"/>
                    <a:pt x="11" y="298"/>
                  </a:cubicBezTo>
                  <a:lnTo>
                    <a:pt x="11" y="298"/>
                  </a:lnTo>
                  <a:cubicBezTo>
                    <a:pt x="0" y="282"/>
                    <a:pt x="4" y="260"/>
                    <a:pt x="20" y="250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8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14">
              <a:extLst>
                <a:ext uri="{FF2B5EF4-FFF2-40B4-BE49-F238E27FC236}">
                  <a16:creationId xmlns:a16="http://schemas.microsoft.com/office/drawing/2014/main" id="{1E8AA5F5-24E9-4914-893F-C18996D1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801" y="41605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1747 w 699"/>
                <a:gd name="T5" fmla="*/ 210379 h 767"/>
                <a:gd name="T6" fmla="*/ 1747 w 699"/>
                <a:gd name="T7" fmla="*/ 210379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7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8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" name="Freeform 115">
              <a:extLst>
                <a:ext uri="{FF2B5EF4-FFF2-40B4-BE49-F238E27FC236}">
                  <a16:creationId xmlns:a16="http://schemas.microsoft.com/office/drawing/2014/main" id="{26B34B94-A759-41A0-9ED0-B7A6E2398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295" y="4372509"/>
              <a:ext cx="58741" cy="214325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3 w 137"/>
                <a:gd name="T17" fmla="*/ 454 h 495"/>
                <a:gd name="T18" fmla="*/ 133 w 137"/>
                <a:gd name="T19" fmla="*/ 454 h 495"/>
                <a:gd name="T20" fmla="*/ 104 w 137"/>
                <a:gd name="T21" fmla="*/ 493 h 495"/>
                <a:gd name="T22" fmla="*/ 104 w 137"/>
                <a:gd name="T23" fmla="*/ 493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9" y="14"/>
                    <a:pt x="71" y="32"/>
                  </a:cubicBezTo>
                  <a:lnTo>
                    <a:pt x="133" y="454"/>
                  </a:lnTo>
                  <a:lnTo>
                    <a:pt x="133" y="454"/>
                  </a:lnTo>
                  <a:cubicBezTo>
                    <a:pt x="136" y="473"/>
                    <a:pt x="123" y="490"/>
                    <a:pt x="104" y="493"/>
                  </a:cubicBezTo>
                  <a:lnTo>
                    <a:pt x="104" y="493"/>
                  </a:lnTo>
                  <a:cubicBezTo>
                    <a:pt x="99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16">
              <a:extLst>
                <a:ext uri="{FF2B5EF4-FFF2-40B4-BE49-F238E27FC236}">
                  <a16:creationId xmlns:a16="http://schemas.microsoft.com/office/drawing/2014/main" id="{4958A6EE-0916-4F6B-8401-C29E99333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001" y="42373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2184 w 699"/>
                <a:gd name="T5" fmla="*/ 209943 h 767"/>
                <a:gd name="T6" fmla="*/ 2184 w 699"/>
                <a:gd name="T7" fmla="*/ 209943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5" y="482"/>
                  </a:cubicBezTo>
                  <a:cubicBezTo>
                    <a:pt x="0" y="289"/>
                    <a:pt x="222" y="0"/>
                    <a:pt x="222" y="0"/>
                  </a:cubicBezTo>
                  <a:cubicBezTo>
                    <a:pt x="222" y="0"/>
                    <a:pt x="698" y="640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" name="Freeform 117">
              <a:extLst>
                <a:ext uri="{FF2B5EF4-FFF2-40B4-BE49-F238E27FC236}">
                  <a16:creationId xmlns:a16="http://schemas.microsoft.com/office/drawing/2014/main" id="{C503356F-5A7D-4A31-97BA-5AE9189BA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545" y="4450301"/>
              <a:ext cx="58741" cy="215912"/>
            </a:xfrm>
            <a:custGeom>
              <a:avLst/>
              <a:gdLst>
                <a:gd name="T0" fmla="*/ 90 w 138"/>
                <a:gd name="T1" fmla="*/ 492 h 495"/>
                <a:gd name="T2" fmla="*/ 90 w 138"/>
                <a:gd name="T3" fmla="*/ 492 h 495"/>
                <a:gd name="T4" fmla="*/ 65 w 138"/>
                <a:gd name="T5" fmla="*/ 464 h 495"/>
                <a:gd name="T6" fmla="*/ 3 w 138"/>
                <a:gd name="T7" fmla="*/ 42 h 495"/>
                <a:gd name="T8" fmla="*/ 3 w 138"/>
                <a:gd name="T9" fmla="*/ 42 h 495"/>
                <a:gd name="T10" fmla="*/ 32 w 138"/>
                <a:gd name="T11" fmla="*/ 3 h 495"/>
                <a:gd name="T12" fmla="*/ 32 w 138"/>
                <a:gd name="T13" fmla="*/ 3 h 495"/>
                <a:gd name="T14" fmla="*/ 71 w 138"/>
                <a:gd name="T15" fmla="*/ 31 h 495"/>
                <a:gd name="T16" fmla="*/ 134 w 138"/>
                <a:gd name="T17" fmla="*/ 454 h 495"/>
                <a:gd name="T18" fmla="*/ 134 w 138"/>
                <a:gd name="T19" fmla="*/ 454 h 495"/>
                <a:gd name="T20" fmla="*/ 104 w 138"/>
                <a:gd name="T21" fmla="*/ 493 h 495"/>
                <a:gd name="T22" fmla="*/ 104 w 138"/>
                <a:gd name="T23" fmla="*/ 493 h 495"/>
                <a:gd name="T24" fmla="*/ 90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8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3"/>
                    <a:pt x="13" y="5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1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7" y="472"/>
                    <a:pt x="124" y="490"/>
                    <a:pt x="104" y="493"/>
                  </a:cubicBezTo>
                  <a:lnTo>
                    <a:pt x="104" y="493"/>
                  </a:lnTo>
                  <a:cubicBezTo>
                    <a:pt x="100" y="494"/>
                    <a:pt x="94" y="493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18">
              <a:extLst>
                <a:ext uri="{FF2B5EF4-FFF2-40B4-BE49-F238E27FC236}">
                  <a16:creationId xmlns:a16="http://schemas.microsoft.com/office/drawing/2014/main" id="{4C3FA257-8509-4E43-A299-4D4928790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281" y="4341000"/>
              <a:ext cx="299520" cy="332161"/>
            </a:xfrm>
            <a:custGeom>
              <a:avLst/>
              <a:gdLst>
                <a:gd name="T0" fmla="*/ 96367 w 690"/>
                <a:gd name="T1" fmla="*/ 331727 h 765"/>
                <a:gd name="T2" fmla="*/ 96367 w 690"/>
                <a:gd name="T3" fmla="*/ 331727 h 765"/>
                <a:gd name="T4" fmla="*/ 6511 w 690"/>
                <a:gd name="T5" fmla="*/ 198862 h 765"/>
                <a:gd name="T6" fmla="*/ 6511 w 690"/>
                <a:gd name="T7" fmla="*/ 198862 h 765"/>
                <a:gd name="T8" fmla="*/ 121544 w 690"/>
                <a:gd name="T9" fmla="*/ 0 h 765"/>
                <a:gd name="T10" fmla="*/ 121544 w 690"/>
                <a:gd name="T11" fmla="*/ 0 h 765"/>
                <a:gd name="T12" fmla="*/ 96367 w 690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0" h="765">
                  <a:moveTo>
                    <a:pt x="222" y="764"/>
                  </a:moveTo>
                  <a:lnTo>
                    <a:pt x="222" y="764"/>
                  </a:lnTo>
                  <a:cubicBezTo>
                    <a:pt x="222" y="764"/>
                    <a:pt x="0" y="651"/>
                    <a:pt x="15" y="458"/>
                  </a:cubicBezTo>
                  <a:cubicBezTo>
                    <a:pt x="30" y="265"/>
                    <a:pt x="280" y="0"/>
                    <a:pt x="280" y="0"/>
                  </a:cubicBezTo>
                  <a:cubicBezTo>
                    <a:pt x="280" y="0"/>
                    <a:pt x="689" y="685"/>
                    <a:pt x="222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1" name="Freeform 119">
              <a:extLst>
                <a:ext uri="{FF2B5EF4-FFF2-40B4-BE49-F238E27FC236}">
                  <a16:creationId xmlns:a16="http://schemas.microsoft.com/office/drawing/2014/main" id="{B3A9BD65-F242-4EB1-9ECE-A78BFF5E9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78" y="4551907"/>
              <a:ext cx="41277" cy="217499"/>
            </a:xfrm>
            <a:custGeom>
              <a:avLst/>
              <a:gdLst>
                <a:gd name="T0" fmla="*/ 42 w 91"/>
                <a:gd name="T1" fmla="*/ 494 h 497"/>
                <a:gd name="T2" fmla="*/ 42 w 91"/>
                <a:gd name="T3" fmla="*/ 494 h 497"/>
                <a:gd name="T4" fmla="*/ 20 w 91"/>
                <a:gd name="T5" fmla="*/ 463 h 497"/>
                <a:gd name="T6" fmla="*/ 0 w 91"/>
                <a:gd name="T7" fmla="*/ 37 h 497"/>
                <a:gd name="T8" fmla="*/ 0 w 91"/>
                <a:gd name="T9" fmla="*/ 37 h 497"/>
                <a:gd name="T10" fmla="*/ 33 w 91"/>
                <a:gd name="T11" fmla="*/ 1 h 497"/>
                <a:gd name="T12" fmla="*/ 33 w 91"/>
                <a:gd name="T13" fmla="*/ 1 h 497"/>
                <a:gd name="T14" fmla="*/ 70 w 91"/>
                <a:gd name="T15" fmla="*/ 34 h 497"/>
                <a:gd name="T16" fmla="*/ 89 w 91"/>
                <a:gd name="T17" fmla="*/ 460 h 497"/>
                <a:gd name="T18" fmla="*/ 89 w 91"/>
                <a:gd name="T19" fmla="*/ 460 h 497"/>
                <a:gd name="T20" fmla="*/ 56 w 91"/>
                <a:gd name="T21" fmla="*/ 496 h 497"/>
                <a:gd name="T22" fmla="*/ 56 w 91"/>
                <a:gd name="T23" fmla="*/ 496 h 497"/>
                <a:gd name="T24" fmla="*/ 42 w 91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497">
                  <a:moveTo>
                    <a:pt x="42" y="494"/>
                  </a:moveTo>
                  <a:lnTo>
                    <a:pt x="42" y="494"/>
                  </a:lnTo>
                  <a:cubicBezTo>
                    <a:pt x="30" y="488"/>
                    <a:pt x="21" y="477"/>
                    <a:pt x="20" y="463"/>
                  </a:cubicBezTo>
                  <a:lnTo>
                    <a:pt x="0" y="37"/>
                  </a:lnTo>
                  <a:lnTo>
                    <a:pt x="0" y="37"/>
                  </a:lnTo>
                  <a:cubicBezTo>
                    <a:pt x="0" y="18"/>
                    <a:pt x="15" y="2"/>
                    <a:pt x="33" y="1"/>
                  </a:cubicBezTo>
                  <a:lnTo>
                    <a:pt x="33" y="1"/>
                  </a:lnTo>
                  <a:cubicBezTo>
                    <a:pt x="53" y="0"/>
                    <a:pt x="69" y="14"/>
                    <a:pt x="70" y="34"/>
                  </a:cubicBezTo>
                  <a:lnTo>
                    <a:pt x="89" y="460"/>
                  </a:lnTo>
                  <a:lnTo>
                    <a:pt x="89" y="460"/>
                  </a:lnTo>
                  <a:cubicBezTo>
                    <a:pt x="90" y="479"/>
                    <a:pt x="76" y="495"/>
                    <a:pt x="56" y="496"/>
                  </a:cubicBezTo>
                  <a:lnTo>
                    <a:pt x="56" y="496"/>
                  </a:lnTo>
                  <a:cubicBezTo>
                    <a:pt x="52" y="496"/>
                    <a:pt x="46" y="496"/>
                    <a:pt x="42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20">
              <a:extLst>
                <a:ext uri="{FF2B5EF4-FFF2-40B4-BE49-F238E27FC236}">
                  <a16:creationId xmlns:a16="http://schemas.microsoft.com/office/drawing/2014/main" id="{95CC427D-7C55-4DDC-99B4-B5C6C13D0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641" y="4546442"/>
              <a:ext cx="305279" cy="341760"/>
            </a:xfrm>
            <a:custGeom>
              <a:avLst/>
              <a:gdLst>
                <a:gd name="T0" fmla="*/ 296582 w 702"/>
                <a:gd name="T1" fmla="*/ 156258 h 783"/>
                <a:gd name="T2" fmla="*/ 296582 w 702"/>
                <a:gd name="T3" fmla="*/ 156258 h 783"/>
                <a:gd name="T4" fmla="*/ 230046 w 702"/>
                <a:gd name="T5" fmla="*/ 302914 h 783"/>
                <a:gd name="T6" fmla="*/ 230046 w 702"/>
                <a:gd name="T7" fmla="*/ 302914 h 783"/>
                <a:gd name="T8" fmla="*/ 0 w 702"/>
                <a:gd name="T9" fmla="*/ 308588 h 783"/>
                <a:gd name="T10" fmla="*/ 0 w 702"/>
                <a:gd name="T11" fmla="*/ 308588 h 783"/>
                <a:gd name="T12" fmla="*/ 296582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682" y="358"/>
                  </a:moveTo>
                  <a:lnTo>
                    <a:pt x="682" y="358"/>
                  </a:lnTo>
                  <a:cubicBezTo>
                    <a:pt x="682" y="358"/>
                    <a:pt x="701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" name="Freeform 121">
              <a:extLst>
                <a:ext uri="{FF2B5EF4-FFF2-40B4-BE49-F238E27FC236}">
                  <a16:creationId xmlns:a16="http://schemas.microsoft.com/office/drawing/2014/main" id="{26333DCF-4566-41E1-8338-E669A9B83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189" y="4639224"/>
              <a:ext cx="188924" cy="138121"/>
            </a:xfrm>
            <a:custGeom>
              <a:avLst/>
              <a:gdLst>
                <a:gd name="T0" fmla="*/ 427 w 430"/>
                <a:gd name="T1" fmla="*/ 33 h 318"/>
                <a:gd name="T2" fmla="*/ 427 w 430"/>
                <a:gd name="T3" fmla="*/ 33 h 318"/>
                <a:gd name="T4" fmla="*/ 412 w 430"/>
                <a:gd name="T5" fmla="*/ 67 h 318"/>
                <a:gd name="T6" fmla="*/ 59 w 430"/>
                <a:gd name="T7" fmla="*/ 307 h 318"/>
                <a:gd name="T8" fmla="*/ 59 w 430"/>
                <a:gd name="T9" fmla="*/ 307 h 318"/>
                <a:gd name="T10" fmla="*/ 11 w 430"/>
                <a:gd name="T11" fmla="*/ 297 h 318"/>
                <a:gd name="T12" fmla="*/ 11 w 430"/>
                <a:gd name="T13" fmla="*/ 297 h 318"/>
                <a:gd name="T14" fmla="*/ 20 w 430"/>
                <a:gd name="T15" fmla="*/ 249 h 318"/>
                <a:gd name="T16" fmla="*/ 373 w 430"/>
                <a:gd name="T17" fmla="*/ 10 h 318"/>
                <a:gd name="T18" fmla="*/ 373 w 430"/>
                <a:gd name="T19" fmla="*/ 10 h 318"/>
                <a:gd name="T20" fmla="*/ 421 w 430"/>
                <a:gd name="T21" fmla="*/ 20 h 318"/>
                <a:gd name="T22" fmla="*/ 421 w 430"/>
                <a:gd name="T23" fmla="*/ 20 h 318"/>
                <a:gd name="T24" fmla="*/ 427 w 430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8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7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3" y="317"/>
                    <a:pt x="21" y="313"/>
                    <a:pt x="11" y="297"/>
                  </a:cubicBezTo>
                  <a:lnTo>
                    <a:pt x="11" y="297"/>
                  </a:lnTo>
                  <a:cubicBezTo>
                    <a:pt x="0" y="282"/>
                    <a:pt x="4" y="261"/>
                    <a:pt x="20" y="249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0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122">
              <a:extLst>
                <a:ext uri="{FF2B5EF4-FFF2-40B4-BE49-F238E27FC236}">
                  <a16:creationId xmlns:a16="http://schemas.microsoft.com/office/drawing/2014/main" id="{73055F22-4615-4F83-8EB8-D1F6826A3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241" y="4646282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29721 w 703"/>
                <a:gd name="T5" fmla="*/ 302914 h 783"/>
                <a:gd name="T6" fmla="*/ 229721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" name="Freeform 123">
              <a:extLst>
                <a:ext uri="{FF2B5EF4-FFF2-40B4-BE49-F238E27FC236}">
                  <a16:creationId xmlns:a16="http://schemas.microsoft.com/office/drawing/2014/main" id="{DBA60C8C-DEFA-4135-B439-0ACB9CA82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913" y="4736067"/>
              <a:ext cx="187336" cy="141295"/>
            </a:xfrm>
            <a:custGeom>
              <a:avLst/>
              <a:gdLst>
                <a:gd name="T0" fmla="*/ 427 w 429"/>
                <a:gd name="T1" fmla="*/ 34 h 320"/>
                <a:gd name="T2" fmla="*/ 427 w 429"/>
                <a:gd name="T3" fmla="*/ 34 h 320"/>
                <a:gd name="T4" fmla="*/ 412 w 429"/>
                <a:gd name="T5" fmla="*/ 68 h 320"/>
                <a:gd name="T6" fmla="*/ 59 w 429"/>
                <a:gd name="T7" fmla="*/ 308 h 320"/>
                <a:gd name="T8" fmla="*/ 59 w 429"/>
                <a:gd name="T9" fmla="*/ 308 h 320"/>
                <a:gd name="T10" fmla="*/ 11 w 429"/>
                <a:gd name="T11" fmla="*/ 299 h 320"/>
                <a:gd name="T12" fmla="*/ 11 w 429"/>
                <a:gd name="T13" fmla="*/ 299 h 320"/>
                <a:gd name="T14" fmla="*/ 20 w 429"/>
                <a:gd name="T15" fmla="*/ 251 h 320"/>
                <a:gd name="T16" fmla="*/ 373 w 429"/>
                <a:gd name="T17" fmla="*/ 11 h 320"/>
                <a:gd name="T18" fmla="*/ 373 w 429"/>
                <a:gd name="T19" fmla="*/ 11 h 320"/>
                <a:gd name="T20" fmla="*/ 421 w 429"/>
                <a:gd name="T21" fmla="*/ 20 h 320"/>
                <a:gd name="T22" fmla="*/ 421 w 429"/>
                <a:gd name="T23" fmla="*/ 20 h 320"/>
                <a:gd name="T24" fmla="*/ 427 w 429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20">
                  <a:moveTo>
                    <a:pt x="427" y="34"/>
                  </a:moveTo>
                  <a:lnTo>
                    <a:pt x="427" y="34"/>
                  </a:lnTo>
                  <a:cubicBezTo>
                    <a:pt x="428" y="47"/>
                    <a:pt x="423" y="60"/>
                    <a:pt x="412" y="68"/>
                  </a:cubicBezTo>
                  <a:lnTo>
                    <a:pt x="59" y="308"/>
                  </a:lnTo>
                  <a:lnTo>
                    <a:pt x="59" y="308"/>
                  </a:lnTo>
                  <a:cubicBezTo>
                    <a:pt x="43" y="319"/>
                    <a:pt x="21" y="314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8" y="0"/>
                    <a:pt x="410" y="5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6" name="Freeform 124">
              <a:extLst>
                <a:ext uri="{FF2B5EF4-FFF2-40B4-BE49-F238E27FC236}">
                  <a16:creationId xmlns:a16="http://schemas.microsoft.com/office/drawing/2014/main" id="{EA112187-842D-48CE-9270-41FCF1A84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936" y="4153422"/>
              <a:ext cx="2476648" cy="974779"/>
            </a:xfrm>
            <a:custGeom>
              <a:avLst/>
              <a:gdLst>
                <a:gd name="T0" fmla="*/ 65 w 5689"/>
                <a:gd name="T1" fmla="*/ 2237 h 2238"/>
                <a:gd name="T2" fmla="*/ 65 w 5689"/>
                <a:gd name="T3" fmla="*/ 2237 h 2238"/>
                <a:gd name="T4" fmla="*/ 120 w 5689"/>
                <a:gd name="T5" fmla="*/ 2197 h 2238"/>
                <a:gd name="T6" fmla="*/ 120 w 5689"/>
                <a:gd name="T7" fmla="*/ 2197 h 2238"/>
                <a:gd name="T8" fmla="*/ 468 w 5689"/>
                <a:gd name="T9" fmla="*/ 1800 h 2238"/>
                <a:gd name="T10" fmla="*/ 468 w 5689"/>
                <a:gd name="T11" fmla="*/ 1800 h 2238"/>
                <a:gd name="T12" fmla="*/ 2185 w 5689"/>
                <a:gd name="T13" fmla="*/ 1179 h 2238"/>
                <a:gd name="T14" fmla="*/ 2185 w 5689"/>
                <a:gd name="T15" fmla="*/ 1179 h 2238"/>
                <a:gd name="T16" fmla="*/ 5649 w 5689"/>
                <a:gd name="T17" fmla="*/ 118 h 2238"/>
                <a:gd name="T18" fmla="*/ 5649 w 5689"/>
                <a:gd name="T19" fmla="*/ 118 h 2238"/>
                <a:gd name="T20" fmla="*/ 5673 w 5689"/>
                <a:gd name="T21" fmla="*/ 39 h 2238"/>
                <a:gd name="T22" fmla="*/ 5673 w 5689"/>
                <a:gd name="T23" fmla="*/ 39 h 2238"/>
                <a:gd name="T24" fmla="*/ 5595 w 5689"/>
                <a:gd name="T25" fmla="*/ 15 h 2238"/>
                <a:gd name="T26" fmla="*/ 5595 w 5689"/>
                <a:gd name="T27" fmla="*/ 15 h 2238"/>
                <a:gd name="T28" fmla="*/ 2167 w 5689"/>
                <a:gd name="T29" fmla="*/ 1065 h 2238"/>
                <a:gd name="T30" fmla="*/ 2167 w 5689"/>
                <a:gd name="T31" fmla="*/ 1065 h 2238"/>
                <a:gd name="T32" fmla="*/ 10 w 5689"/>
                <a:gd name="T33" fmla="*/ 2161 h 2238"/>
                <a:gd name="T34" fmla="*/ 10 w 5689"/>
                <a:gd name="T35" fmla="*/ 2161 h 2238"/>
                <a:gd name="T36" fmla="*/ 47 w 5689"/>
                <a:gd name="T37" fmla="*/ 2234 h 2238"/>
                <a:gd name="T38" fmla="*/ 47 w 5689"/>
                <a:gd name="T39" fmla="*/ 2234 h 2238"/>
                <a:gd name="T40" fmla="*/ 65 w 5689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89" h="2238">
                  <a:moveTo>
                    <a:pt x="65" y="2237"/>
                  </a:moveTo>
                  <a:lnTo>
                    <a:pt x="65" y="2237"/>
                  </a:lnTo>
                  <a:cubicBezTo>
                    <a:pt x="89" y="2237"/>
                    <a:pt x="112" y="2221"/>
                    <a:pt x="120" y="2197"/>
                  </a:cubicBezTo>
                  <a:lnTo>
                    <a:pt x="120" y="2197"/>
                  </a:lnTo>
                  <a:cubicBezTo>
                    <a:pt x="120" y="2195"/>
                    <a:pt x="185" y="2014"/>
                    <a:pt x="468" y="1800"/>
                  </a:cubicBezTo>
                  <a:lnTo>
                    <a:pt x="468" y="1800"/>
                  </a:lnTo>
                  <a:cubicBezTo>
                    <a:pt x="732" y="1600"/>
                    <a:pt x="1245" y="1331"/>
                    <a:pt x="2185" y="1179"/>
                  </a:cubicBezTo>
                  <a:lnTo>
                    <a:pt x="2185" y="1179"/>
                  </a:lnTo>
                  <a:cubicBezTo>
                    <a:pt x="4250" y="848"/>
                    <a:pt x="5636" y="124"/>
                    <a:pt x="5649" y="118"/>
                  </a:cubicBezTo>
                  <a:lnTo>
                    <a:pt x="5649" y="118"/>
                  </a:lnTo>
                  <a:cubicBezTo>
                    <a:pt x="5677" y="102"/>
                    <a:pt x="5688" y="68"/>
                    <a:pt x="5673" y="39"/>
                  </a:cubicBezTo>
                  <a:lnTo>
                    <a:pt x="5673" y="39"/>
                  </a:lnTo>
                  <a:cubicBezTo>
                    <a:pt x="5658" y="11"/>
                    <a:pt x="5623" y="0"/>
                    <a:pt x="5595" y="15"/>
                  </a:cubicBezTo>
                  <a:lnTo>
                    <a:pt x="5595" y="15"/>
                  </a:lnTo>
                  <a:cubicBezTo>
                    <a:pt x="5581" y="22"/>
                    <a:pt x="4212" y="737"/>
                    <a:pt x="2167" y="1065"/>
                  </a:cubicBezTo>
                  <a:lnTo>
                    <a:pt x="2167" y="1065"/>
                  </a:lnTo>
                  <a:cubicBezTo>
                    <a:pt x="291" y="1367"/>
                    <a:pt x="20" y="2128"/>
                    <a:pt x="10" y="2161"/>
                  </a:cubicBezTo>
                  <a:lnTo>
                    <a:pt x="10" y="2161"/>
                  </a:lnTo>
                  <a:cubicBezTo>
                    <a:pt x="0" y="2191"/>
                    <a:pt x="17" y="2224"/>
                    <a:pt x="47" y="2234"/>
                  </a:cubicBezTo>
                  <a:lnTo>
                    <a:pt x="47" y="2234"/>
                  </a:lnTo>
                  <a:cubicBezTo>
                    <a:pt x="53" y="2235"/>
                    <a:pt x="59" y="2237"/>
                    <a:pt x="65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7" name="Freeform 125">
              <a:extLst>
                <a:ext uri="{FF2B5EF4-FFF2-40B4-BE49-F238E27FC236}">
                  <a16:creationId xmlns:a16="http://schemas.microsoft.com/office/drawing/2014/main" id="{493D8619-7AF6-43E3-BF03-107388BBF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042" y="3981962"/>
              <a:ext cx="334080" cy="318720"/>
            </a:xfrm>
            <a:custGeom>
              <a:avLst/>
              <a:gdLst>
                <a:gd name="T0" fmla="*/ 175740 w 768"/>
                <a:gd name="T1" fmla="*/ 318285 h 732"/>
                <a:gd name="T2" fmla="*/ 175740 w 768"/>
                <a:gd name="T3" fmla="*/ 318285 h 732"/>
                <a:gd name="T4" fmla="*/ 308415 w 768"/>
                <a:gd name="T5" fmla="*/ 228155 h 732"/>
                <a:gd name="T6" fmla="*/ 308415 w 768"/>
                <a:gd name="T7" fmla="*/ 228155 h 732"/>
                <a:gd name="T8" fmla="*/ 275355 w 768"/>
                <a:gd name="T9" fmla="*/ 0 h 732"/>
                <a:gd name="T10" fmla="*/ 275355 w 768"/>
                <a:gd name="T11" fmla="*/ 0 h 732"/>
                <a:gd name="T12" fmla="*/ 175740 w 768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8" h="732">
                  <a:moveTo>
                    <a:pt x="404" y="731"/>
                  </a:moveTo>
                  <a:lnTo>
                    <a:pt x="404" y="731"/>
                  </a:lnTo>
                  <a:cubicBezTo>
                    <a:pt x="404" y="731"/>
                    <a:pt x="651" y="708"/>
                    <a:pt x="709" y="524"/>
                  </a:cubicBezTo>
                  <a:cubicBezTo>
                    <a:pt x="767" y="339"/>
                    <a:pt x="633" y="0"/>
                    <a:pt x="633" y="0"/>
                  </a:cubicBezTo>
                  <a:cubicBezTo>
                    <a:pt x="633" y="0"/>
                    <a:pt x="0" y="484"/>
                    <a:pt x="404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" name="Freeform 126">
              <a:extLst>
                <a:ext uri="{FF2B5EF4-FFF2-40B4-BE49-F238E27FC236}">
                  <a16:creationId xmlns:a16="http://schemas.microsoft.com/office/drawing/2014/main" id="{700E055A-B615-4A86-95B8-8290C45DC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254" y="4185173"/>
              <a:ext cx="111132" cy="201624"/>
            </a:xfrm>
            <a:custGeom>
              <a:avLst/>
              <a:gdLst>
                <a:gd name="T0" fmla="*/ 39 w 256"/>
                <a:gd name="T1" fmla="*/ 463 h 464"/>
                <a:gd name="T2" fmla="*/ 39 w 256"/>
                <a:gd name="T3" fmla="*/ 463 h 464"/>
                <a:gd name="T4" fmla="*/ 71 w 256"/>
                <a:gd name="T5" fmla="*/ 443 h 464"/>
                <a:gd name="T6" fmla="*/ 247 w 256"/>
                <a:gd name="T7" fmla="*/ 54 h 464"/>
                <a:gd name="T8" fmla="*/ 247 w 256"/>
                <a:gd name="T9" fmla="*/ 54 h 464"/>
                <a:gd name="T10" fmla="*/ 230 w 256"/>
                <a:gd name="T11" fmla="*/ 8 h 464"/>
                <a:gd name="T12" fmla="*/ 230 w 256"/>
                <a:gd name="T13" fmla="*/ 8 h 464"/>
                <a:gd name="T14" fmla="*/ 184 w 256"/>
                <a:gd name="T15" fmla="*/ 26 h 464"/>
                <a:gd name="T16" fmla="*/ 8 w 256"/>
                <a:gd name="T17" fmla="*/ 414 h 464"/>
                <a:gd name="T18" fmla="*/ 8 w 256"/>
                <a:gd name="T19" fmla="*/ 414 h 464"/>
                <a:gd name="T20" fmla="*/ 25 w 256"/>
                <a:gd name="T21" fmla="*/ 460 h 464"/>
                <a:gd name="T22" fmla="*/ 25 w 256"/>
                <a:gd name="T23" fmla="*/ 460 h 464"/>
                <a:gd name="T24" fmla="*/ 39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39" y="463"/>
                  </a:moveTo>
                  <a:lnTo>
                    <a:pt x="39" y="463"/>
                  </a:lnTo>
                  <a:cubicBezTo>
                    <a:pt x="53" y="463"/>
                    <a:pt x="65" y="455"/>
                    <a:pt x="71" y="443"/>
                  </a:cubicBezTo>
                  <a:lnTo>
                    <a:pt x="247" y="54"/>
                  </a:lnTo>
                  <a:lnTo>
                    <a:pt x="247" y="54"/>
                  </a:lnTo>
                  <a:cubicBezTo>
                    <a:pt x="255" y="37"/>
                    <a:pt x="247" y="16"/>
                    <a:pt x="230" y="8"/>
                  </a:cubicBezTo>
                  <a:lnTo>
                    <a:pt x="230" y="8"/>
                  </a:lnTo>
                  <a:cubicBezTo>
                    <a:pt x="213" y="0"/>
                    <a:pt x="192" y="8"/>
                    <a:pt x="184" y="26"/>
                  </a:cubicBezTo>
                  <a:lnTo>
                    <a:pt x="8" y="414"/>
                  </a:lnTo>
                  <a:lnTo>
                    <a:pt x="8" y="414"/>
                  </a:lnTo>
                  <a:cubicBezTo>
                    <a:pt x="0" y="432"/>
                    <a:pt x="8" y="452"/>
                    <a:pt x="25" y="460"/>
                  </a:cubicBezTo>
                  <a:lnTo>
                    <a:pt x="25" y="460"/>
                  </a:lnTo>
                  <a:cubicBezTo>
                    <a:pt x="30" y="462"/>
                    <a:pt x="35" y="463"/>
                    <a:pt x="39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9" name="Freeform 127">
              <a:extLst>
                <a:ext uri="{FF2B5EF4-FFF2-40B4-BE49-F238E27FC236}">
                  <a16:creationId xmlns:a16="http://schemas.microsoft.com/office/drawing/2014/main" id="{BC059A5C-6A12-4DB5-B525-064F8367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401" y="4339082"/>
              <a:ext cx="305279" cy="341760"/>
            </a:xfrm>
            <a:custGeom>
              <a:avLst/>
              <a:gdLst>
                <a:gd name="T0" fmla="*/ 8697 w 702"/>
                <a:gd name="T1" fmla="*/ 155822 h 783"/>
                <a:gd name="T2" fmla="*/ 8697 w 702"/>
                <a:gd name="T3" fmla="*/ 155822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0" name="Freeform 128">
              <a:extLst>
                <a:ext uri="{FF2B5EF4-FFF2-40B4-BE49-F238E27FC236}">
                  <a16:creationId xmlns:a16="http://schemas.microsoft.com/office/drawing/2014/main" id="{7FC8481C-84C8-428D-ADBD-55019FE7F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856" y="4429662"/>
              <a:ext cx="187336" cy="139708"/>
            </a:xfrm>
            <a:custGeom>
              <a:avLst/>
              <a:gdLst>
                <a:gd name="T0" fmla="*/ 2 w 428"/>
                <a:gd name="T1" fmla="*/ 34 h 320"/>
                <a:gd name="T2" fmla="*/ 2 w 428"/>
                <a:gd name="T3" fmla="*/ 34 h 320"/>
                <a:gd name="T4" fmla="*/ 16 w 428"/>
                <a:gd name="T5" fmla="*/ 68 h 320"/>
                <a:gd name="T6" fmla="*/ 368 w 428"/>
                <a:gd name="T7" fmla="*/ 307 h 320"/>
                <a:gd name="T8" fmla="*/ 368 w 428"/>
                <a:gd name="T9" fmla="*/ 307 h 320"/>
                <a:gd name="T10" fmla="*/ 416 w 428"/>
                <a:gd name="T11" fmla="*/ 299 h 320"/>
                <a:gd name="T12" fmla="*/ 416 w 428"/>
                <a:gd name="T13" fmla="*/ 299 h 320"/>
                <a:gd name="T14" fmla="*/ 407 w 428"/>
                <a:gd name="T15" fmla="*/ 251 h 320"/>
                <a:gd name="T16" fmla="*/ 56 w 428"/>
                <a:gd name="T17" fmla="*/ 11 h 320"/>
                <a:gd name="T18" fmla="*/ 56 w 428"/>
                <a:gd name="T19" fmla="*/ 11 h 320"/>
                <a:gd name="T20" fmla="*/ 8 w 428"/>
                <a:gd name="T21" fmla="*/ 20 h 320"/>
                <a:gd name="T22" fmla="*/ 8 w 428"/>
                <a:gd name="T23" fmla="*/ 20 h 320"/>
                <a:gd name="T24" fmla="*/ 2 w 428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6" y="68"/>
                  </a:cubicBezTo>
                  <a:lnTo>
                    <a:pt x="368" y="307"/>
                  </a:lnTo>
                  <a:lnTo>
                    <a:pt x="368" y="307"/>
                  </a:lnTo>
                  <a:cubicBezTo>
                    <a:pt x="384" y="319"/>
                    <a:pt x="406" y="315"/>
                    <a:pt x="416" y="299"/>
                  </a:cubicBezTo>
                  <a:lnTo>
                    <a:pt x="416" y="299"/>
                  </a:lnTo>
                  <a:cubicBezTo>
                    <a:pt x="427" y="283"/>
                    <a:pt x="423" y="261"/>
                    <a:pt x="407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4"/>
                    <a:pt x="8" y="20"/>
                  </a:cubicBezTo>
                  <a:lnTo>
                    <a:pt x="8" y="20"/>
                  </a:lnTo>
                  <a:cubicBezTo>
                    <a:pt x="4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1" name="Freeform 129">
              <a:extLst>
                <a:ext uri="{FF2B5EF4-FFF2-40B4-BE49-F238E27FC236}">
                  <a16:creationId xmlns:a16="http://schemas.microsoft.com/office/drawing/2014/main" id="{15073FFD-FEB7-4CA1-9FED-A4D6BFDBE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442" y="4170121"/>
              <a:ext cx="316799" cy="335999"/>
            </a:xfrm>
            <a:custGeom>
              <a:avLst/>
              <a:gdLst>
                <a:gd name="T0" fmla="*/ 0 w 728"/>
                <a:gd name="T1" fmla="*/ 174093 h 772"/>
                <a:gd name="T2" fmla="*/ 0 w 728"/>
                <a:gd name="T3" fmla="*/ 174093 h 772"/>
                <a:gd name="T4" fmla="*/ 87468 w 728"/>
                <a:gd name="T5" fmla="*/ 309015 h 772"/>
                <a:gd name="T6" fmla="*/ 87468 w 728"/>
                <a:gd name="T7" fmla="*/ 309015 h 772"/>
                <a:gd name="T8" fmla="*/ 316364 w 728"/>
                <a:gd name="T9" fmla="*/ 280725 h 772"/>
                <a:gd name="T10" fmla="*/ 316364 w 728"/>
                <a:gd name="T11" fmla="*/ 280725 h 772"/>
                <a:gd name="T12" fmla="*/ 0 w 728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8" h="772">
                  <a:moveTo>
                    <a:pt x="0" y="400"/>
                  </a:moveTo>
                  <a:lnTo>
                    <a:pt x="0" y="400"/>
                  </a:lnTo>
                  <a:cubicBezTo>
                    <a:pt x="0" y="400"/>
                    <a:pt x="17" y="648"/>
                    <a:pt x="201" y="710"/>
                  </a:cubicBezTo>
                  <a:cubicBezTo>
                    <a:pt x="385" y="771"/>
                    <a:pt x="727" y="645"/>
                    <a:pt x="727" y="645"/>
                  </a:cubicBezTo>
                  <a:cubicBezTo>
                    <a:pt x="727" y="645"/>
                    <a:pt x="255" y="0"/>
                    <a:pt x="0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2" name="Freeform 130">
              <a:extLst>
                <a:ext uri="{FF2B5EF4-FFF2-40B4-BE49-F238E27FC236}">
                  <a16:creationId xmlns:a16="http://schemas.microsoft.com/office/drawing/2014/main" id="{1EF5CF3E-CADE-4C89-A181-27916F3D2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580" y="4289954"/>
              <a:ext cx="200037" cy="114306"/>
            </a:xfrm>
            <a:custGeom>
              <a:avLst/>
              <a:gdLst>
                <a:gd name="T0" fmla="*/ 0 w 460"/>
                <a:gd name="T1" fmla="*/ 39 h 264"/>
                <a:gd name="T2" fmla="*/ 0 w 460"/>
                <a:gd name="T3" fmla="*/ 39 h 264"/>
                <a:gd name="T4" fmla="*/ 19 w 460"/>
                <a:gd name="T5" fmla="*/ 71 h 264"/>
                <a:gd name="T6" fmla="*/ 405 w 460"/>
                <a:gd name="T7" fmla="*/ 255 h 264"/>
                <a:gd name="T8" fmla="*/ 405 w 460"/>
                <a:gd name="T9" fmla="*/ 255 h 264"/>
                <a:gd name="T10" fmla="*/ 451 w 460"/>
                <a:gd name="T11" fmla="*/ 239 h 264"/>
                <a:gd name="T12" fmla="*/ 451 w 460"/>
                <a:gd name="T13" fmla="*/ 239 h 264"/>
                <a:gd name="T14" fmla="*/ 435 w 460"/>
                <a:gd name="T15" fmla="*/ 192 h 264"/>
                <a:gd name="T16" fmla="*/ 49 w 460"/>
                <a:gd name="T17" fmla="*/ 9 h 264"/>
                <a:gd name="T18" fmla="*/ 49 w 460"/>
                <a:gd name="T19" fmla="*/ 9 h 264"/>
                <a:gd name="T20" fmla="*/ 4 w 460"/>
                <a:gd name="T21" fmla="*/ 25 h 264"/>
                <a:gd name="T22" fmla="*/ 4 w 460"/>
                <a:gd name="T23" fmla="*/ 25 h 264"/>
                <a:gd name="T24" fmla="*/ 0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0" y="39"/>
                  </a:moveTo>
                  <a:lnTo>
                    <a:pt x="0" y="39"/>
                  </a:lnTo>
                  <a:cubicBezTo>
                    <a:pt x="0" y="52"/>
                    <a:pt x="7" y="65"/>
                    <a:pt x="19" y="71"/>
                  </a:cubicBezTo>
                  <a:lnTo>
                    <a:pt x="405" y="255"/>
                  </a:lnTo>
                  <a:lnTo>
                    <a:pt x="405" y="255"/>
                  </a:lnTo>
                  <a:cubicBezTo>
                    <a:pt x="422" y="263"/>
                    <a:pt x="442" y="256"/>
                    <a:pt x="451" y="239"/>
                  </a:cubicBezTo>
                  <a:lnTo>
                    <a:pt x="451" y="239"/>
                  </a:lnTo>
                  <a:cubicBezTo>
                    <a:pt x="459" y="222"/>
                    <a:pt x="452" y="201"/>
                    <a:pt x="435" y="192"/>
                  </a:cubicBezTo>
                  <a:lnTo>
                    <a:pt x="49" y="9"/>
                  </a:lnTo>
                  <a:lnTo>
                    <a:pt x="49" y="9"/>
                  </a:lnTo>
                  <a:cubicBezTo>
                    <a:pt x="32" y="0"/>
                    <a:pt x="12" y="8"/>
                    <a:pt x="4" y="25"/>
                  </a:cubicBezTo>
                  <a:lnTo>
                    <a:pt x="4" y="25"/>
                  </a:lnTo>
                  <a:cubicBezTo>
                    <a:pt x="1" y="30"/>
                    <a:pt x="0" y="34"/>
                    <a:pt x="0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3" name="Freeform 131">
              <a:extLst>
                <a:ext uri="{FF2B5EF4-FFF2-40B4-BE49-F238E27FC236}">
                  <a16:creationId xmlns:a16="http://schemas.microsoft.com/office/drawing/2014/main" id="{EF5B76F4-59F3-457F-8DA6-367FCB4A1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4062" y="4024827"/>
              <a:ext cx="74616" cy="212737"/>
            </a:xfrm>
            <a:custGeom>
              <a:avLst/>
              <a:gdLst>
                <a:gd name="T0" fmla="*/ 45 w 171"/>
                <a:gd name="T1" fmla="*/ 488 h 490"/>
                <a:gd name="T2" fmla="*/ 45 w 171"/>
                <a:gd name="T3" fmla="*/ 488 h 490"/>
                <a:gd name="T4" fmla="*/ 72 w 171"/>
                <a:gd name="T5" fmla="*/ 462 h 490"/>
                <a:gd name="T6" fmla="*/ 166 w 171"/>
                <a:gd name="T7" fmla="*/ 46 h 490"/>
                <a:gd name="T8" fmla="*/ 166 w 171"/>
                <a:gd name="T9" fmla="*/ 46 h 490"/>
                <a:gd name="T10" fmla="*/ 139 w 171"/>
                <a:gd name="T11" fmla="*/ 4 h 490"/>
                <a:gd name="T12" fmla="*/ 139 w 171"/>
                <a:gd name="T13" fmla="*/ 4 h 490"/>
                <a:gd name="T14" fmla="*/ 98 w 171"/>
                <a:gd name="T15" fmla="*/ 30 h 490"/>
                <a:gd name="T16" fmla="*/ 4 w 171"/>
                <a:gd name="T17" fmla="*/ 447 h 490"/>
                <a:gd name="T18" fmla="*/ 4 w 171"/>
                <a:gd name="T19" fmla="*/ 447 h 490"/>
                <a:gd name="T20" fmla="*/ 31 w 171"/>
                <a:gd name="T21" fmla="*/ 488 h 490"/>
                <a:gd name="T22" fmla="*/ 31 w 171"/>
                <a:gd name="T23" fmla="*/ 488 h 490"/>
                <a:gd name="T24" fmla="*/ 45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45" y="488"/>
                  </a:moveTo>
                  <a:lnTo>
                    <a:pt x="45" y="488"/>
                  </a:lnTo>
                  <a:cubicBezTo>
                    <a:pt x="58" y="486"/>
                    <a:pt x="69" y="476"/>
                    <a:pt x="72" y="462"/>
                  </a:cubicBezTo>
                  <a:lnTo>
                    <a:pt x="166" y="46"/>
                  </a:lnTo>
                  <a:lnTo>
                    <a:pt x="166" y="46"/>
                  </a:lnTo>
                  <a:cubicBezTo>
                    <a:pt x="170" y="27"/>
                    <a:pt x="158" y="9"/>
                    <a:pt x="139" y="4"/>
                  </a:cubicBezTo>
                  <a:lnTo>
                    <a:pt x="139" y="4"/>
                  </a:lnTo>
                  <a:cubicBezTo>
                    <a:pt x="120" y="0"/>
                    <a:pt x="102" y="12"/>
                    <a:pt x="98" y="30"/>
                  </a:cubicBezTo>
                  <a:lnTo>
                    <a:pt x="4" y="447"/>
                  </a:lnTo>
                  <a:lnTo>
                    <a:pt x="4" y="447"/>
                  </a:lnTo>
                  <a:cubicBezTo>
                    <a:pt x="0" y="466"/>
                    <a:pt x="12" y="484"/>
                    <a:pt x="31" y="488"/>
                  </a:cubicBezTo>
                  <a:lnTo>
                    <a:pt x="31" y="488"/>
                  </a:lnTo>
                  <a:cubicBezTo>
                    <a:pt x="36" y="489"/>
                    <a:pt x="41" y="489"/>
                    <a:pt x="45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4" name="Freeform 132">
              <a:extLst>
                <a:ext uri="{FF2B5EF4-FFF2-40B4-BE49-F238E27FC236}">
                  <a16:creationId xmlns:a16="http://schemas.microsoft.com/office/drawing/2014/main" id="{C9055211-7515-4B0E-A747-AAA213FF8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841" y="4074122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3097 w 699"/>
                <a:gd name="T5" fmla="*/ 210379 h 767"/>
                <a:gd name="T6" fmla="*/ 303097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6"/>
                    <a:pt x="694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" name="Freeform 133">
              <a:extLst>
                <a:ext uri="{FF2B5EF4-FFF2-40B4-BE49-F238E27FC236}">
                  <a16:creationId xmlns:a16="http://schemas.microsoft.com/office/drawing/2014/main" id="{890372E0-FE3E-4C9B-945A-077FF05C7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243" y="4285192"/>
              <a:ext cx="60329" cy="215912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2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4 h 495"/>
                <a:gd name="T22" fmla="*/ 32 w 138"/>
                <a:gd name="T23" fmla="*/ 494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59" y="489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3" y="6"/>
                    <a:pt x="105" y="3"/>
                  </a:cubicBezTo>
                  <a:lnTo>
                    <a:pt x="105" y="3"/>
                  </a:lnTo>
                  <a:cubicBezTo>
                    <a:pt x="86" y="0"/>
                    <a:pt x="68" y="13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4" y="491"/>
                    <a:pt x="32" y="494"/>
                  </a:cubicBezTo>
                  <a:lnTo>
                    <a:pt x="32" y="494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6" name="Freeform 134">
              <a:extLst>
                <a:ext uri="{FF2B5EF4-FFF2-40B4-BE49-F238E27FC236}">
                  <a16:creationId xmlns:a16="http://schemas.microsoft.com/office/drawing/2014/main" id="{E797DE9D-BA34-49A2-B85F-382C1FA95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01" y="4463881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5126 w 703"/>
                <a:gd name="T5" fmla="*/ 302914 h 783"/>
                <a:gd name="T6" fmla="*/ 75126 w 703"/>
                <a:gd name="T7" fmla="*/ 302914 h 783"/>
                <a:gd name="T8" fmla="*/ 304847 w 703"/>
                <a:gd name="T9" fmla="*/ 309024 h 783"/>
                <a:gd name="T10" fmla="*/ 304847 w 703"/>
                <a:gd name="T11" fmla="*/ 309024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6"/>
                    <a:pt x="173" y="694"/>
                  </a:cubicBezTo>
                  <a:cubicBezTo>
                    <a:pt x="345" y="782"/>
                    <a:pt x="702" y="708"/>
                    <a:pt x="702" y="708"/>
                  </a:cubicBezTo>
                  <a:cubicBezTo>
                    <a:pt x="702" y="708"/>
                    <a:pt x="332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" name="Freeform 135">
              <a:extLst>
                <a:ext uri="{FF2B5EF4-FFF2-40B4-BE49-F238E27FC236}">
                  <a16:creationId xmlns:a16="http://schemas.microsoft.com/office/drawing/2014/main" id="{2660E49C-96BB-4484-BCAA-DFAF535CD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979" y="4553494"/>
              <a:ext cx="185748" cy="138121"/>
            </a:xfrm>
            <a:custGeom>
              <a:avLst/>
              <a:gdLst>
                <a:gd name="T0" fmla="*/ 1 w 429"/>
                <a:gd name="T1" fmla="*/ 33 h 319"/>
                <a:gd name="T2" fmla="*/ 1 w 429"/>
                <a:gd name="T3" fmla="*/ 33 h 319"/>
                <a:gd name="T4" fmla="*/ 16 w 429"/>
                <a:gd name="T5" fmla="*/ 68 h 319"/>
                <a:gd name="T6" fmla="*/ 369 w 429"/>
                <a:gd name="T7" fmla="*/ 307 h 319"/>
                <a:gd name="T8" fmla="*/ 369 w 429"/>
                <a:gd name="T9" fmla="*/ 307 h 319"/>
                <a:gd name="T10" fmla="*/ 417 w 429"/>
                <a:gd name="T11" fmla="*/ 298 h 319"/>
                <a:gd name="T12" fmla="*/ 417 w 429"/>
                <a:gd name="T13" fmla="*/ 298 h 319"/>
                <a:gd name="T14" fmla="*/ 408 w 429"/>
                <a:gd name="T15" fmla="*/ 250 h 319"/>
                <a:gd name="T16" fmla="*/ 55 w 429"/>
                <a:gd name="T17" fmla="*/ 10 h 319"/>
                <a:gd name="T18" fmla="*/ 55 w 429"/>
                <a:gd name="T19" fmla="*/ 10 h 319"/>
                <a:gd name="T20" fmla="*/ 7 w 429"/>
                <a:gd name="T21" fmla="*/ 20 h 319"/>
                <a:gd name="T22" fmla="*/ 7 w 429"/>
                <a:gd name="T23" fmla="*/ 20 h 319"/>
                <a:gd name="T24" fmla="*/ 1 w 429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9">
                  <a:moveTo>
                    <a:pt x="1" y="33"/>
                  </a:moveTo>
                  <a:lnTo>
                    <a:pt x="1" y="33"/>
                  </a:lnTo>
                  <a:cubicBezTo>
                    <a:pt x="0" y="46"/>
                    <a:pt x="5" y="60"/>
                    <a:pt x="16" y="68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5" y="318"/>
                    <a:pt x="407" y="314"/>
                    <a:pt x="417" y="298"/>
                  </a:cubicBezTo>
                  <a:lnTo>
                    <a:pt x="417" y="298"/>
                  </a:lnTo>
                  <a:cubicBezTo>
                    <a:pt x="428" y="282"/>
                    <a:pt x="424" y="260"/>
                    <a:pt x="408" y="250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2" y="28"/>
                    <a:pt x="1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8" name="Freeform 136">
              <a:extLst>
                <a:ext uri="{FF2B5EF4-FFF2-40B4-BE49-F238E27FC236}">
                  <a16:creationId xmlns:a16="http://schemas.microsoft.com/office/drawing/2014/main" id="{6701F07D-6B3C-4379-94CA-6FE9880EF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681" y="4160521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2661 w 699"/>
                <a:gd name="T5" fmla="*/ 210379 h 767"/>
                <a:gd name="T6" fmla="*/ 302661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7"/>
                    <a:pt x="693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9" name="Freeform 137">
              <a:extLst>
                <a:ext uri="{FF2B5EF4-FFF2-40B4-BE49-F238E27FC236}">
                  <a16:creationId xmlns:a16="http://schemas.microsoft.com/office/drawing/2014/main" id="{2FD40E1B-9740-4214-AE43-2C4337DE7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807" y="4372509"/>
              <a:ext cx="58742" cy="214325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1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3 h 495"/>
                <a:gd name="T22" fmla="*/ 32 w 138"/>
                <a:gd name="T23" fmla="*/ 493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60" y="489"/>
                    <a:pt x="70" y="478"/>
                    <a:pt x="71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4" y="6"/>
                    <a:pt x="105" y="3"/>
                  </a:cubicBezTo>
                  <a:lnTo>
                    <a:pt x="105" y="3"/>
                  </a:lnTo>
                  <a:cubicBezTo>
                    <a:pt x="85" y="0"/>
                    <a:pt x="68" y="14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0" name="Freeform 138">
              <a:extLst>
                <a:ext uri="{FF2B5EF4-FFF2-40B4-BE49-F238E27FC236}">
                  <a16:creationId xmlns:a16="http://schemas.microsoft.com/office/drawing/2014/main" id="{07970A20-7653-43C3-AD0C-EDA30CAEF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481" y="4237321"/>
              <a:ext cx="305281" cy="334080"/>
            </a:xfrm>
            <a:custGeom>
              <a:avLst/>
              <a:gdLst>
                <a:gd name="T0" fmla="*/ 199305 w 700"/>
                <a:gd name="T1" fmla="*/ 333644 h 767"/>
                <a:gd name="T2" fmla="*/ 199305 w 700"/>
                <a:gd name="T3" fmla="*/ 333644 h 767"/>
                <a:gd name="T4" fmla="*/ 302664 w 700"/>
                <a:gd name="T5" fmla="*/ 209943 h 767"/>
                <a:gd name="T6" fmla="*/ 302664 w 700"/>
                <a:gd name="T7" fmla="*/ 209943 h 767"/>
                <a:gd name="T8" fmla="*/ 208027 w 700"/>
                <a:gd name="T9" fmla="*/ 0 h 767"/>
                <a:gd name="T10" fmla="*/ 208027 w 700"/>
                <a:gd name="T11" fmla="*/ 0 h 767"/>
                <a:gd name="T12" fmla="*/ 199305 w 700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0" h="767">
                  <a:moveTo>
                    <a:pt x="457" y="766"/>
                  </a:moveTo>
                  <a:lnTo>
                    <a:pt x="457" y="766"/>
                  </a:lnTo>
                  <a:cubicBezTo>
                    <a:pt x="457" y="766"/>
                    <a:pt x="690" y="676"/>
                    <a:pt x="694" y="482"/>
                  </a:cubicBezTo>
                  <a:cubicBezTo>
                    <a:pt x="699" y="289"/>
                    <a:pt x="477" y="0"/>
                    <a:pt x="477" y="0"/>
                  </a:cubicBezTo>
                  <a:cubicBezTo>
                    <a:pt x="477" y="0"/>
                    <a:pt x="0" y="640"/>
                    <a:pt x="457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1" name="Freeform 139">
              <a:extLst>
                <a:ext uri="{FF2B5EF4-FFF2-40B4-BE49-F238E27FC236}">
                  <a16:creationId xmlns:a16="http://schemas.microsoft.com/office/drawing/2014/main" id="{DE629066-B89A-4DF6-97BF-932501BBE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558" y="4450301"/>
              <a:ext cx="58742" cy="215912"/>
            </a:xfrm>
            <a:custGeom>
              <a:avLst/>
              <a:gdLst>
                <a:gd name="T0" fmla="*/ 46 w 137"/>
                <a:gd name="T1" fmla="*/ 492 h 495"/>
                <a:gd name="T2" fmla="*/ 46 w 137"/>
                <a:gd name="T3" fmla="*/ 492 h 495"/>
                <a:gd name="T4" fmla="*/ 72 w 137"/>
                <a:gd name="T5" fmla="*/ 464 h 495"/>
                <a:gd name="T6" fmla="*/ 134 w 137"/>
                <a:gd name="T7" fmla="*/ 42 h 495"/>
                <a:gd name="T8" fmla="*/ 134 w 137"/>
                <a:gd name="T9" fmla="*/ 42 h 495"/>
                <a:gd name="T10" fmla="*/ 104 w 137"/>
                <a:gd name="T11" fmla="*/ 3 h 495"/>
                <a:gd name="T12" fmla="*/ 104 w 137"/>
                <a:gd name="T13" fmla="*/ 3 h 495"/>
                <a:gd name="T14" fmla="*/ 65 w 137"/>
                <a:gd name="T15" fmla="*/ 31 h 495"/>
                <a:gd name="T16" fmla="*/ 3 w 137"/>
                <a:gd name="T17" fmla="*/ 454 h 495"/>
                <a:gd name="T18" fmla="*/ 3 w 137"/>
                <a:gd name="T19" fmla="*/ 454 h 495"/>
                <a:gd name="T20" fmla="*/ 32 w 137"/>
                <a:gd name="T21" fmla="*/ 493 h 495"/>
                <a:gd name="T22" fmla="*/ 32 w 137"/>
                <a:gd name="T23" fmla="*/ 493 h 495"/>
                <a:gd name="T24" fmla="*/ 46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46" y="492"/>
                  </a:moveTo>
                  <a:lnTo>
                    <a:pt x="46" y="492"/>
                  </a:lnTo>
                  <a:cubicBezTo>
                    <a:pt x="59" y="488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6" y="23"/>
                    <a:pt x="123" y="5"/>
                    <a:pt x="104" y="3"/>
                  </a:cubicBezTo>
                  <a:lnTo>
                    <a:pt x="104" y="3"/>
                  </a:lnTo>
                  <a:cubicBezTo>
                    <a:pt x="86" y="0"/>
                    <a:pt x="68" y="13"/>
                    <a:pt x="65" y="31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2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3"/>
                    <a:pt x="46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2" name="Freeform 140">
              <a:extLst>
                <a:ext uri="{FF2B5EF4-FFF2-40B4-BE49-F238E27FC236}">
                  <a16:creationId xmlns:a16="http://schemas.microsoft.com/office/drawing/2014/main" id="{C5874C93-CF70-4012-8F86-80DB820AE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961" y="4341000"/>
              <a:ext cx="299520" cy="332161"/>
            </a:xfrm>
            <a:custGeom>
              <a:avLst/>
              <a:gdLst>
                <a:gd name="T0" fmla="*/ 203013 w 689"/>
                <a:gd name="T1" fmla="*/ 331727 h 765"/>
                <a:gd name="T2" fmla="*/ 203013 w 689"/>
                <a:gd name="T3" fmla="*/ 331727 h 765"/>
                <a:gd name="T4" fmla="*/ 292999 w 689"/>
                <a:gd name="T5" fmla="*/ 198862 h 765"/>
                <a:gd name="T6" fmla="*/ 292999 w 689"/>
                <a:gd name="T7" fmla="*/ 198862 h 765"/>
                <a:gd name="T8" fmla="*/ 177799 w 689"/>
                <a:gd name="T9" fmla="*/ 0 h 765"/>
                <a:gd name="T10" fmla="*/ 177799 w 689"/>
                <a:gd name="T11" fmla="*/ 0 h 765"/>
                <a:gd name="T12" fmla="*/ 203013 w 689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9" h="765">
                  <a:moveTo>
                    <a:pt x="467" y="764"/>
                  </a:moveTo>
                  <a:lnTo>
                    <a:pt x="467" y="764"/>
                  </a:lnTo>
                  <a:cubicBezTo>
                    <a:pt x="467" y="764"/>
                    <a:pt x="688" y="651"/>
                    <a:pt x="674" y="458"/>
                  </a:cubicBezTo>
                  <a:cubicBezTo>
                    <a:pt x="659" y="265"/>
                    <a:pt x="409" y="0"/>
                    <a:pt x="409" y="0"/>
                  </a:cubicBezTo>
                  <a:cubicBezTo>
                    <a:pt x="409" y="0"/>
                    <a:pt x="0" y="685"/>
                    <a:pt x="467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3" name="Freeform 141">
              <a:extLst>
                <a:ext uri="{FF2B5EF4-FFF2-40B4-BE49-F238E27FC236}">
                  <a16:creationId xmlns:a16="http://schemas.microsoft.com/office/drawing/2014/main" id="{81F19853-D3DF-49A5-990D-160219A16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988" y="4551907"/>
              <a:ext cx="41277" cy="217499"/>
            </a:xfrm>
            <a:custGeom>
              <a:avLst/>
              <a:gdLst>
                <a:gd name="T0" fmla="*/ 48 w 92"/>
                <a:gd name="T1" fmla="*/ 494 h 497"/>
                <a:gd name="T2" fmla="*/ 48 w 92"/>
                <a:gd name="T3" fmla="*/ 494 h 497"/>
                <a:gd name="T4" fmla="*/ 70 w 92"/>
                <a:gd name="T5" fmla="*/ 463 h 497"/>
                <a:gd name="T6" fmla="*/ 90 w 92"/>
                <a:gd name="T7" fmla="*/ 37 h 497"/>
                <a:gd name="T8" fmla="*/ 90 w 92"/>
                <a:gd name="T9" fmla="*/ 37 h 497"/>
                <a:gd name="T10" fmla="*/ 57 w 92"/>
                <a:gd name="T11" fmla="*/ 1 h 497"/>
                <a:gd name="T12" fmla="*/ 57 w 92"/>
                <a:gd name="T13" fmla="*/ 1 h 497"/>
                <a:gd name="T14" fmla="*/ 21 w 92"/>
                <a:gd name="T15" fmla="*/ 34 h 497"/>
                <a:gd name="T16" fmla="*/ 1 w 92"/>
                <a:gd name="T17" fmla="*/ 460 h 497"/>
                <a:gd name="T18" fmla="*/ 1 w 92"/>
                <a:gd name="T19" fmla="*/ 460 h 497"/>
                <a:gd name="T20" fmla="*/ 34 w 92"/>
                <a:gd name="T21" fmla="*/ 496 h 497"/>
                <a:gd name="T22" fmla="*/ 34 w 92"/>
                <a:gd name="T23" fmla="*/ 496 h 497"/>
                <a:gd name="T24" fmla="*/ 48 w 92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497">
                  <a:moveTo>
                    <a:pt x="48" y="494"/>
                  </a:moveTo>
                  <a:lnTo>
                    <a:pt x="48" y="494"/>
                  </a:lnTo>
                  <a:cubicBezTo>
                    <a:pt x="61" y="488"/>
                    <a:pt x="69" y="477"/>
                    <a:pt x="70" y="463"/>
                  </a:cubicBezTo>
                  <a:lnTo>
                    <a:pt x="90" y="37"/>
                  </a:lnTo>
                  <a:lnTo>
                    <a:pt x="90" y="37"/>
                  </a:lnTo>
                  <a:cubicBezTo>
                    <a:pt x="91" y="18"/>
                    <a:pt x="76" y="2"/>
                    <a:pt x="57" y="1"/>
                  </a:cubicBezTo>
                  <a:lnTo>
                    <a:pt x="57" y="1"/>
                  </a:lnTo>
                  <a:cubicBezTo>
                    <a:pt x="38" y="0"/>
                    <a:pt x="22" y="14"/>
                    <a:pt x="21" y="34"/>
                  </a:cubicBezTo>
                  <a:lnTo>
                    <a:pt x="1" y="460"/>
                  </a:lnTo>
                  <a:lnTo>
                    <a:pt x="1" y="460"/>
                  </a:lnTo>
                  <a:cubicBezTo>
                    <a:pt x="0" y="479"/>
                    <a:pt x="15" y="495"/>
                    <a:pt x="34" y="496"/>
                  </a:cubicBezTo>
                  <a:lnTo>
                    <a:pt x="34" y="496"/>
                  </a:lnTo>
                  <a:cubicBezTo>
                    <a:pt x="39" y="496"/>
                    <a:pt x="44" y="496"/>
                    <a:pt x="48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4" name="Freeform 142">
              <a:extLst>
                <a:ext uri="{FF2B5EF4-FFF2-40B4-BE49-F238E27FC236}">
                  <a16:creationId xmlns:a16="http://schemas.microsoft.com/office/drawing/2014/main" id="{D75C54D7-5F12-42FE-ACE2-4A3DD182A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921" y="4546442"/>
              <a:ext cx="305279" cy="341760"/>
            </a:xfrm>
            <a:custGeom>
              <a:avLst/>
              <a:gdLst>
                <a:gd name="T0" fmla="*/ 8697 w 702"/>
                <a:gd name="T1" fmla="*/ 156258 h 783"/>
                <a:gd name="T2" fmla="*/ 8697 w 702"/>
                <a:gd name="T3" fmla="*/ 156258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8"/>
                  </a:moveTo>
                  <a:lnTo>
                    <a:pt x="20" y="358"/>
                  </a:lnTo>
                  <a:cubicBezTo>
                    <a:pt x="20" y="358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5" name="Freeform 143">
              <a:extLst>
                <a:ext uri="{FF2B5EF4-FFF2-40B4-BE49-F238E27FC236}">
                  <a16:creationId xmlns:a16="http://schemas.microsoft.com/office/drawing/2014/main" id="{F17FEBC9-CDDC-43BC-A57C-5FD7DB1CC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317" y="4639224"/>
              <a:ext cx="187336" cy="138121"/>
            </a:xfrm>
            <a:custGeom>
              <a:avLst/>
              <a:gdLst>
                <a:gd name="T0" fmla="*/ 2 w 429"/>
                <a:gd name="T1" fmla="*/ 33 h 318"/>
                <a:gd name="T2" fmla="*/ 2 w 429"/>
                <a:gd name="T3" fmla="*/ 33 h 318"/>
                <a:gd name="T4" fmla="*/ 17 w 429"/>
                <a:gd name="T5" fmla="*/ 67 h 318"/>
                <a:gd name="T6" fmla="*/ 369 w 429"/>
                <a:gd name="T7" fmla="*/ 307 h 318"/>
                <a:gd name="T8" fmla="*/ 369 w 429"/>
                <a:gd name="T9" fmla="*/ 307 h 318"/>
                <a:gd name="T10" fmla="*/ 418 w 429"/>
                <a:gd name="T11" fmla="*/ 297 h 318"/>
                <a:gd name="T12" fmla="*/ 418 w 429"/>
                <a:gd name="T13" fmla="*/ 297 h 318"/>
                <a:gd name="T14" fmla="*/ 408 w 429"/>
                <a:gd name="T15" fmla="*/ 249 h 318"/>
                <a:gd name="T16" fmla="*/ 55 w 429"/>
                <a:gd name="T17" fmla="*/ 10 h 318"/>
                <a:gd name="T18" fmla="*/ 55 w 429"/>
                <a:gd name="T19" fmla="*/ 10 h 318"/>
                <a:gd name="T20" fmla="*/ 7 w 429"/>
                <a:gd name="T21" fmla="*/ 20 h 318"/>
                <a:gd name="T22" fmla="*/ 7 w 429"/>
                <a:gd name="T23" fmla="*/ 20 h 318"/>
                <a:gd name="T24" fmla="*/ 2 w 429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8">
                  <a:moveTo>
                    <a:pt x="2" y="33"/>
                  </a:moveTo>
                  <a:lnTo>
                    <a:pt x="2" y="33"/>
                  </a:lnTo>
                  <a:cubicBezTo>
                    <a:pt x="0" y="46"/>
                    <a:pt x="5" y="60"/>
                    <a:pt x="17" y="67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6" y="317"/>
                    <a:pt x="407" y="313"/>
                    <a:pt x="418" y="297"/>
                  </a:cubicBezTo>
                  <a:lnTo>
                    <a:pt x="418" y="297"/>
                  </a:lnTo>
                  <a:cubicBezTo>
                    <a:pt x="428" y="282"/>
                    <a:pt x="424" y="261"/>
                    <a:pt x="408" y="249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3" y="29"/>
                    <a:pt x="2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6" name="Freeform 144">
              <a:extLst>
                <a:ext uri="{FF2B5EF4-FFF2-40B4-BE49-F238E27FC236}">
                  <a16:creationId xmlns:a16="http://schemas.microsoft.com/office/drawing/2014/main" id="{47C70A93-6DCC-4A2A-A36D-8B7D64D09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321" y="4646282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4692 w 703"/>
                <a:gd name="T5" fmla="*/ 302914 h 783"/>
                <a:gd name="T6" fmla="*/ 74692 w 703"/>
                <a:gd name="T7" fmla="*/ 302914 h 783"/>
                <a:gd name="T8" fmla="*/ 304847 w 703"/>
                <a:gd name="T9" fmla="*/ 308588 h 783"/>
                <a:gd name="T10" fmla="*/ 304847 w 703"/>
                <a:gd name="T11" fmla="*/ 308588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5" y="782"/>
                    <a:pt x="702" y="707"/>
                    <a:pt x="702" y="707"/>
                  </a:cubicBezTo>
                  <a:cubicBezTo>
                    <a:pt x="702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7" name="Freeform 145">
              <a:extLst>
                <a:ext uri="{FF2B5EF4-FFF2-40B4-BE49-F238E27FC236}">
                  <a16:creationId xmlns:a16="http://schemas.microsoft.com/office/drawing/2014/main" id="{020F67BF-E608-4768-B223-DA2E382A1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594" y="4736067"/>
              <a:ext cx="188924" cy="141295"/>
            </a:xfrm>
            <a:custGeom>
              <a:avLst/>
              <a:gdLst>
                <a:gd name="T0" fmla="*/ 2 w 430"/>
                <a:gd name="T1" fmla="*/ 34 h 320"/>
                <a:gd name="T2" fmla="*/ 2 w 430"/>
                <a:gd name="T3" fmla="*/ 34 h 320"/>
                <a:gd name="T4" fmla="*/ 17 w 430"/>
                <a:gd name="T5" fmla="*/ 68 h 320"/>
                <a:gd name="T6" fmla="*/ 370 w 430"/>
                <a:gd name="T7" fmla="*/ 308 h 320"/>
                <a:gd name="T8" fmla="*/ 370 w 430"/>
                <a:gd name="T9" fmla="*/ 308 h 320"/>
                <a:gd name="T10" fmla="*/ 418 w 430"/>
                <a:gd name="T11" fmla="*/ 299 h 320"/>
                <a:gd name="T12" fmla="*/ 418 w 430"/>
                <a:gd name="T13" fmla="*/ 299 h 320"/>
                <a:gd name="T14" fmla="*/ 409 w 430"/>
                <a:gd name="T15" fmla="*/ 251 h 320"/>
                <a:gd name="T16" fmla="*/ 56 w 430"/>
                <a:gd name="T17" fmla="*/ 11 h 320"/>
                <a:gd name="T18" fmla="*/ 56 w 430"/>
                <a:gd name="T19" fmla="*/ 11 h 320"/>
                <a:gd name="T20" fmla="*/ 8 w 430"/>
                <a:gd name="T21" fmla="*/ 20 h 320"/>
                <a:gd name="T22" fmla="*/ 8 w 430"/>
                <a:gd name="T23" fmla="*/ 20 h 320"/>
                <a:gd name="T24" fmla="*/ 2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7" y="68"/>
                  </a:cubicBezTo>
                  <a:lnTo>
                    <a:pt x="370" y="308"/>
                  </a:lnTo>
                  <a:lnTo>
                    <a:pt x="370" y="308"/>
                  </a:lnTo>
                  <a:cubicBezTo>
                    <a:pt x="385" y="319"/>
                    <a:pt x="407" y="314"/>
                    <a:pt x="418" y="299"/>
                  </a:cubicBezTo>
                  <a:lnTo>
                    <a:pt x="418" y="299"/>
                  </a:lnTo>
                  <a:cubicBezTo>
                    <a:pt x="429" y="283"/>
                    <a:pt x="425" y="261"/>
                    <a:pt x="409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5"/>
                    <a:pt x="8" y="20"/>
                  </a:cubicBezTo>
                  <a:lnTo>
                    <a:pt x="8" y="20"/>
                  </a:lnTo>
                  <a:cubicBezTo>
                    <a:pt x="5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916005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8246571" y="2830585"/>
            <a:ext cx="3064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</a:rPr>
              <a:t>Django</a:t>
            </a:r>
            <a:r>
              <a:rPr lang="ko-KR" altLang="en-US" sz="2000" dirty="0">
                <a:solidFill>
                  <a:srgbClr val="000000"/>
                </a:solidFill>
              </a:rPr>
              <a:t> 를 이용하여 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 algn="ctr"/>
            <a:r>
              <a:rPr lang="ko-KR" altLang="en-US" sz="2000" dirty="0">
                <a:solidFill>
                  <a:srgbClr val="000000"/>
                </a:solidFill>
              </a:rPr>
              <a:t>웹서비스 구현</a:t>
            </a:r>
            <a:endParaRPr lang="en-US" altLang="ko-KR" sz="20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BE92D-668B-214D-9A50-903EFC23ED2C}"/>
              </a:ext>
            </a:extLst>
          </p:cNvPr>
          <p:cNvSpPr txBox="1"/>
          <p:nvPr/>
        </p:nvSpPr>
        <p:spPr>
          <a:xfrm>
            <a:off x="9174924" y="2080548"/>
            <a:ext cx="1220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3"/>
                </a:solidFill>
                <a:latin typeface="+mn-ea"/>
                <a:cs typeface="Arima Madurai Medium" pitchFamily="2" charset="77"/>
              </a:rPr>
              <a:t>Step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700431" y="2830585"/>
            <a:ext cx="30648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0000"/>
                </a:solidFill>
              </a:rPr>
              <a:t>자연어 처리를 통한 감성분석 딥러닝 모델 구현</a:t>
            </a:r>
            <a:endParaRPr lang="en-US" altLang="ko-KR" sz="20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1627606" y="2080548"/>
            <a:ext cx="1223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+mn-ea"/>
                <a:cs typeface="Arima Madurai Medium" pitchFamily="2" charset="77"/>
              </a:rPr>
              <a:t>Step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4465192" y="2830585"/>
            <a:ext cx="3064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음성인식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API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를 활용하여 텍스트를 읽어주고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분석된 감성에 맞는 배경음악 송출</a:t>
            </a:r>
            <a:endParaRPr lang="en-US" altLang="ko-KR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5394342" y="2080548"/>
            <a:ext cx="1220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3"/>
                </a:solidFill>
                <a:latin typeface="+mn-ea"/>
                <a:cs typeface="Arima Madurai Medium" pitchFamily="2" charset="77"/>
              </a:rPr>
              <a:t>Step 2</a:t>
            </a:r>
          </a:p>
        </p:txBody>
      </p:sp>
      <p:grpSp>
        <p:nvGrpSpPr>
          <p:cNvPr id="233" name="Group 5">
            <a:extLst>
              <a:ext uri="{FF2B5EF4-FFF2-40B4-BE49-F238E27FC236}">
                <a16:creationId xmlns:a16="http://schemas.microsoft.com/office/drawing/2014/main" id="{79591BA9-4315-B54A-B914-3659C942136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0431" y="5042131"/>
            <a:ext cx="10836000" cy="2533187"/>
            <a:chOff x="2025602" y="3981962"/>
            <a:chExt cx="4832639" cy="1146239"/>
          </a:xfrm>
        </p:grpSpPr>
        <p:sp>
          <p:nvSpPr>
            <p:cNvPr id="234" name="Freeform 102">
              <a:extLst>
                <a:ext uri="{FF2B5EF4-FFF2-40B4-BE49-F238E27FC236}">
                  <a16:creationId xmlns:a16="http://schemas.microsoft.com/office/drawing/2014/main" id="{1EB973B3-3355-7140-AE58-789E95DE7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259" y="4153422"/>
              <a:ext cx="2476648" cy="974779"/>
            </a:xfrm>
            <a:custGeom>
              <a:avLst/>
              <a:gdLst>
                <a:gd name="T0" fmla="*/ 5623 w 5690"/>
                <a:gd name="T1" fmla="*/ 2237 h 2238"/>
                <a:gd name="T2" fmla="*/ 5623 w 5690"/>
                <a:gd name="T3" fmla="*/ 2237 h 2238"/>
                <a:gd name="T4" fmla="*/ 5569 w 5690"/>
                <a:gd name="T5" fmla="*/ 2197 h 2238"/>
                <a:gd name="T6" fmla="*/ 5569 w 5690"/>
                <a:gd name="T7" fmla="*/ 2197 h 2238"/>
                <a:gd name="T8" fmla="*/ 5220 w 5690"/>
                <a:gd name="T9" fmla="*/ 1800 h 2238"/>
                <a:gd name="T10" fmla="*/ 5220 w 5690"/>
                <a:gd name="T11" fmla="*/ 1800 h 2238"/>
                <a:gd name="T12" fmla="*/ 3504 w 5690"/>
                <a:gd name="T13" fmla="*/ 1179 h 2238"/>
                <a:gd name="T14" fmla="*/ 3504 w 5690"/>
                <a:gd name="T15" fmla="*/ 1179 h 2238"/>
                <a:gd name="T16" fmla="*/ 38 w 5690"/>
                <a:gd name="T17" fmla="*/ 118 h 2238"/>
                <a:gd name="T18" fmla="*/ 38 w 5690"/>
                <a:gd name="T19" fmla="*/ 118 h 2238"/>
                <a:gd name="T20" fmla="*/ 15 w 5690"/>
                <a:gd name="T21" fmla="*/ 39 h 2238"/>
                <a:gd name="T22" fmla="*/ 15 w 5690"/>
                <a:gd name="T23" fmla="*/ 39 h 2238"/>
                <a:gd name="T24" fmla="*/ 93 w 5690"/>
                <a:gd name="T25" fmla="*/ 15 h 2238"/>
                <a:gd name="T26" fmla="*/ 93 w 5690"/>
                <a:gd name="T27" fmla="*/ 15 h 2238"/>
                <a:gd name="T28" fmla="*/ 3522 w 5690"/>
                <a:gd name="T29" fmla="*/ 1065 h 2238"/>
                <a:gd name="T30" fmla="*/ 3522 w 5690"/>
                <a:gd name="T31" fmla="*/ 1065 h 2238"/>
                <a:gd name="T32" fmla="*/ 5679 w 5690"/>
                <a:gd name="T33" fmla="*/ 2161 h 2238"/>
                <a:gd name="T34" fmla="*/ 5679 w 5690"/>
                <a:gd name="T35" fmla="*/ 2161 h 2238"/>
                <a:gd name="T36" fmla="*/ 5642 w 5690"/>
                <a:gd name="T37" fmla="*/ 2234 h 2238"/>
                <a:gd name="T38" fmla="*/ 5642 w 5690"/>
                <a:gd name="T39" fmla="*/ 2234 h 2238"/>
                <a:gd name="T40" fmla="*/ 5623 w 5690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90" h="2238">
                  <a:moveTo>
                    <a:pt x="5623" y="2237"/>
                  </a:moveTo>
                  <a:lnTo>
                    <a:pt x="5623" y="2237"/>
                  </a:lnTo>
                  <a:cubicBezTo>
                    <a:pt x="5599" y="2237"/>
                    <a:pt x="5577" y="2221"/>
                    <a:pt x="5569" y="2197"/>
                  </a:cubicBezTo>
                  <a:lnTo>
                    <a:pt x="5569" y="2197"/>
                  </a:lnTo>
                  <a:cubicBezTo>
                    <a:pt x="5568" y="2195"/>
                    <a:pt x="5504" y="2014"/>
                    <a:pt x="5220" y="1800"/>
                  </a:cubicBezTo>
                  <a:lnTo>
                    <a:pt x="5220" y="1800"/>
                  </a:lnTo>
                  <a:cubicBezTo>
                    <a:pt x="4956" y="1600"/>
                    <a:pt x="4444" y="1331"/>
                    <a:pt x="3504" y="1179"/>
                  </a:cubicBezTo>
                  <a:lnTo>
                    <a:pt x="3504" y="1179"/>
                  </a:lnTo>
                  <a:cubicBezTo>
                    <a:pt x="1439" y="848"/>
                    <a:pt x="52" y="124"/>
                    <a:pt x="38" y="118"/>
                  </a:cubicBezTo>
                  <a:lnTo>
                    <a:pt x="38" y="118"/>
                  </a:lnTo>
                  <a:cubicBezTo>
                    <a:pt x="10" y="102"/>
                    <a:pt x="0" y="68"/>
                    <a:pt x="15" y="39"/>
                  </a:cubicBezTo>
                  <a:lnTo>
                    <a:pt x="15" y="39"/>
                  </a:lnTo>
                  <a:cubicBezTo>
                    <a:pt x="29" y="11"/>
                    <a:pt x="64" y="0"/>
                    <a:pt x="93" y="15"/>
                  </a:cubicBezTo>
                  <a:lnTo>
                    <a:pt x="93" y="15"/>
                  </a:lnTo>
                  <a:cubicBezTo>
                    <a:pt x="106" y="22"/>
                    <a:pt x="1477" y="737"/>
                    <a:pt x="3522" y="1065"/>
                  </a:cubicBezTo>
                  <a:lnTo>
                    <a:pt x="3522" y="1065"/>
                  </a:lnTo>
                  <a:cubicBezTo>
                    <a:pt x="5398" y="1367"/>
                    <a:pt x="5668" y="2128"/>
                    <a:pt x="5679" y="2161"/>
                  </a:cubicBezTo>
                  <a:lnTo>
                    <a:pt x="5679" y="2161"/>
                  </a:lnTo>
                  <a:cubicBezTo>
                    <a:pt x="5689" y="2191"/>
                    <a:pt x="5672" y="2224"/>
                    <a:pt x="5642" y="2234"/>
                  </a:cubicBezTo>
                  <a:lnTo>
                    <a:pt x="5642" y="2234"/>
                  </a:lnTo>
                  <a:cubicBezTo>
                    <a:pt x="5636" y="2235"/>
                    <a:pt x="5629" y="2237"/>
                    <a:pt x="5623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 dirty="0">
                <a:latin typeface="+mn-lt"/>
              </a:endParaRPr>
            </a:p>
          </p:txBody>
        </p:sp>
        <p:sp>
          <p:nvSpPr>
            <p:cNvPr id="235" name="Freeform 103">
              <a:extLst>
                <a:ext uri="{FF2B5EF4-FFF2-40B4-BE49-F238E27FC236}">
                  <a16:creationId xmlns:a16="http://schemas.microsoft.com/office/drawing/2014/main" id="{818405D1-AEC8-1A48-A3A9-CF69CF7E8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721" y="3981962"/>
              <a:ext cx="334080" cy="318720"/>
            </a:xfrm>
            <a:custGeom>
              <a:avLst/>
              <a:gdLst>
                <a:gd name="T0" fmla="*/ 157700 w 769"/>
                <a:gd name="T1" fmla="*/ 318285 h 732"/>
                <a:gd name="T2" fmla="*/ 157700 w 769"/>
                <a:gd name="T3" fmla="*/ 318285 h 732"/>
                <a:gd name="T4" fmla="*/ 25197 w 769"/>
                <a:gd name="T5" fmla="*/ 228155 h 732"/>
                <a:gd name="T6" fmla="*/ 25197 w 769"/>
                <a:gd name="T7" fmla="*/ 228155 h 732"/>
                <a:gd name="T8" fmla="*/ 57780 w 769"/>
                <a:gd name="T9" fmla="*/ 0 h 732"/>
                <a:gd name="T10" fmla="*/ 57780 w 769"/>
                <a:gd name="T11" fmla="*/ 0 h 732"/>
                <a:gd name="T12" fmla="*/ 157700 w 769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9" h="732">
                  <a:moveTo>
                    <a:pt x="363" y="731"/>
                  </a:moveTo>
                  <a:lnTo>
                    <a:pt x="363" y="731"/>
                  </a:lnTo>
                  <a:cubicBezTo>
                    <a:pt x="363" y="731"/>
                    <a:pt x="115" y="708"/>
                    <a:pt x="58" y="524"/>
                  </a:cubicBezTo>
                  <a:cubicBezTo>
                    <a:pt x="0" y="339"/>
                    <a:pt x="133" y="0"/>
                    <a:pt x="133" y="0"/>
                  </a:cubicBezTo>
                  <a:cubicBezTo>
                    <a:pt x="133" y="0"/>
                    <a:pt x="768" y="484"/>
                    <a:pt x="363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6" name="Freeform 104">
              <a:extLst>
                <a:ext uri="{FF2B5EF4-FFF2-40B4-BE49-F238E27FC236}">
                  <a16:creationId xmlns:a16="http://schemas.microsoft.com/office/drawing/2014/main" id="{D9484E0A-6D48-554E-BD64-CE0B6343B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457" y="4185173"/>
              <a:ext cx="111132" cy="201624"/>
            </a:xfrm>
            <a:custGeom>
              <a:avLst/>
              <a:gdLst>
                <a:gd name="T0" fmla="*/ 215 w 256"/>
                <a:gd name="T1" fmla="*/ 463 h 464"/>
                <a:gd name="T2" fmla="*/ 215 w 256"/>
                <a:gd name="T3" fmla="*/ 463 h 464"/>
                <a:gd name="T4" fmla="*/ 183 w 256"/>
                <a:gd name="T5" fmla="*/ 443 h 464"/>
                <a:gd name="T6" fmla="*/ 7 w 256"/>
                <a:gd name="T7" fmla="*/ 54 h 464"/>
                <a:gd name="T8" fmla="*/ 7 w 256"/>
                <a:gd name="T9" fmla="*/ 54 h 464"/>
                <a:gd name="T10" fmla="*/ 24 w 256"/>
                <a:gd name="T11" fmla="*/ 8 h 464"/>
                <a:gd name="T12" fmla="*/ 24 w 256"/>
                <a:gd name="T13" fmla="*/ 8 h 464"/>
                <a:gd name="T14" fmla="*/ 71 w 256"/>
                <a:gd name="T15" fmla="*/ 26 h 464"/>
                <a:gd name="T16" fmla="*/ 246 w 256"/>
                <a:gd name="T17" fmla="*/ 414 h 464"/>
                <a:gd name="T18" fmla="*/ 246 w 256"/>
                <a:gd name="T19" fmla="*/ 414 h 464"/>
                <a:gd name="T20" fmla="*/ 229 w 256"/>
                <a:gd name="T21" fmla="*/ 460 h 464"/>
                <a:gd name="T22" fmla="*/ 229 w 256"/>
                <a:gd name="T23" fmla="*/ 460 h 464"/>
                <a:gd name="T24" fmla="*/ 215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215" y="463"/>
                  </a:moveTo>
                  <a:lnTo>
                    <a:pt x="215" y="463"/>
                  </a:lnTo>
                  <a:cubicBezTo>
                    <a:pt x="202" y="463"/>
                    <a:pt x="189" y="455"/>
                    <a:pt x="183" y="443"/>
                  </a:cubicBezTo>
                  <a:lnTo>
                    <a:pt x="7" y="54"/>
                  </a:lnTo>
                  <a:lnTo>
                    <a:pt x="7" y="54"/>
                  </a:lnTo>
                  <a:cubicBezTo>
                    <a:pt x="0" y="37"/>
                    <a:pt x="7" y="16"/>
                    <a:pt x="24" y="8"/>
                  </a:cubicBezTo>
                  <a:lnTo>
                    <a:pt x="24" y="8"/>
                  </a:lnTo>
                  <a:cubicBezTo>
                    <a:pt x="42" y="0"/>
                    <a:pt x="62" y="8"/>
                    <a:pt x="71" y="26"/>
                  </a:cubicBezTo>
                  <a:lnTo>
                    <a:pt x="246" y="414"/>
                  </a:lnTo>
                  <a:lnTo>
                    <a:pt x="246" y="414"/>
                  </a:lnTo>
                  <a:cubicBezTo>
                    <a:pt x="255" y="432"/>
                    <a:pt x="247" y="452"/>
                    <a:pt x="229" y="460"/>
                  </a:cubicBezTo>
                  <a:lnTo>
                    <a:pt x="229" y="460"/>
                  </a:lnTo>
                  <a:cubicBezTo>
                    <a:pt x="225" y="462"/>
                    <a:pt x="220" y="463"/>
                    <a:pt x="215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7" name="Freeform 105">
              <a:extLst>
                <a:ext uri="{FF2B5EF4-FFF2-40B4-BE49-F238E27FC236}">
                  <a16:creationId xmlns:a16="http://schemas.microsoft.com/office/drawing/2014/main" id="{6A24D655-2B6C-2346-ABE6-FC3584187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161" y="4339082"/>
              <a:ext cx="305279" cy="341760"/>
            </a:xfrm>
            <a:custGeom>
              <a:avLst/>
              <a:gdLst>
                <a:gd name="T0" fmla="*/ 296160 w 703"/>
                <a:gd name="T1" fmla="*/ 155822 h 783"/>
                <a:gd name="T2" fmla="*/ 296160 w 703"/>
                <a:gd name="T3" fmla="*/ 155822 h 783"/>
                <a:gd name="T4" fmla="*/ 230153 w 703"/>
                <a:gd name="T5" fmla="*/ 302914 h 783"/>
                <a:gd name="T6" fmla="*/ 230153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0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30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106">
              <a:extLst>
                <a:ext uri="{FF2B5EF4-FFF2-40B4-BE49-F238E27FC236}">
                  <a16:creationId xmlns:a16="http://schemas.microsoft.com/office/drawing/2014/main" id="{7901A0F1-09FE-9544-BEEF-7A22E40EF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651" y="4429662"/>
              <a:ext cx="188923" cy="139708"/>
            </a:xfrm>
            <a:custGeom>
              <a:avLst/>
              <a:gdLst>
                <a:gd name="T0" fmla="*/ 427 w 430"/>
                <a:gd name="T1" fmla="*/ 34 h 320"/>
                <a:gd name="T2" fmla="*/ 427 w 430"/>
                <a:gd name="T3" fmla="*/ 34 h 320"/>
                <a:gd name="T4" fmla="*/ 412 w 430"/>
                <a:gd name="T5" fmla="*/ 68 h 320"/>
                <a:gd name="T6" fmla="*/ 59 w 430"/>
                <a:gd name="T7" fmla="*/ 307 h 320"/>
                <a:gd name="T8" fmla="*/ 59 w 430"/>
                <a:gd name="T9" fmla="*/ 307 h 320"/>
                <a:gd name="T10" fmla="*/ 11 w 430"/>
                <a:gd name="T11" fmla="*/ 299 h 320"/>
                <a:gd name="T12" fmla="*/ 11 w 430"/>
                <a:gd name="T13" fmla="*/ 299 h 320"/>
                <a:gd name="T14" fmla="*/ 20 w 430"/>
                <a:gd name="T15" fmla="*/ 251 h 320"/>
                <a:gd name="T16" fmla="*/ 373 w 430"/>
                <a:gd name="T17" fmla="*/ 11 h 320"/>
                <a:gd name="T18" fmla="*/ 373 w 430"/>
                <a:gd name="T19" fmla="*/ 11 h 320"/>
                <a:gd name="T20" fmla="*/ 421 w 430"/>
                <a:gd name="T21" fmla="*/ 20 h 320"/>
                <a:gd name="T22" fmla="*/ 421 w 430"/>
                <a:gd name="T23" fmla="*/ 20 h 320"/>
                <a:gd name="T24" fmla="*/ 427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427" y="34"/>
                  </a:moveTo>
                  <a:lnTo>
                    <a:pt x="427" y="34"/>
                  </a:lnTo>
                  <a:cubicBezTo>
                    <a:pt x="429" y="47"/>
                    <a:pt x="423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9"/>
                    <a:pt x="22" y="315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9" name="Freeform 107">
              <a:extLst>
                <a:ext uri="{FF2B5EF4-FFF2-40B4-BE49-F238E27FC236}">
                  <a16:creationId xmlns:a16="http://schemas.microsoft.com/office/drawing/2014/main" id="{F21E8D7A-34D2-C844-873A-7BC4C70EC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02" y="4170121"/>
              <a:ext cx="316799" cy="335999"/>
            </a:xfrm>
            <a:custGeom>
              <a:avLst/>
              <a:gdLst>
                <a:gd name="T0" fmla="*/ 316363 w 727"/>
                <a:gd name="T1" fmla="*/ 174093 h 772"/>
                <a:gd name="T2" fmla="*/ 316363 w 727"/>
                <a:gd name="T3" fmla="*/ 174093 h 772"/>
                <a:gd name="T4" fmla="*/ 228775 w 727"/>
                <a:gd name="T5" fmla="*/ 309015 h 772"/>
                <a:gd name="T6" fmla="*/ 228775 w 727"/>
                <a:gd name="T7" fmla="*/ 309015 h 772"/>
                <a:gd name="T8" fmla="*/ 0 w 727"/>
                <a:gd name="T9" fmla="*/ 280725 h 772"/>
                <a:gd name="T10" fmla="*/ 0 w 727"/>
                <a:gd name="T11" fmla="*/ 280725 h 772"/>
                <a:gd name="T12" fmla="*/ 316363 w 727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7" h="772">
                  <a:moveTo>
                    <a:pt x="726" y="400"/>
                  </a:moveTo>
                  <a:lnTo>
                    <a:pt x="726" y="400"/>
                  </a:lnTo>
                  <a:cubicBezTo>
                    <a:pt x="726" y="400"/>
                    <a:pt x="709" y="648"/>
                    <a:pt x="525" y="710"/>
                  </a:cubicBezTo>
                  <a:cubicBezTo>
                    <a:pt x="342" y="771"/>
                    <a:pt x="0" y="645"/>
                    <a:pt x="0" y="645"/>
                  </a:cubicBezTo>
                  <a:cubicBezTo>
                    <a:pt x="0" y="645"/>
                    <a:pt x="472" y="0"/>
                    <a:pt x="726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108">
              <a:extLst>
                <a:ext uri="{FF2B5EF4-FFF2-40B4-BE49-F238E27FC236}">
                  <a16:creationId xmlns:a16="http://schemas.microsoft.com/office/drawing/2014/main" id="{BC9D2978-03A9-4442-8792-E11FC87C4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227" y="4289954"/>
              <a:ext cx="200037" cy="114306"/>
            </a:xfrm>
            <a:custGeom>
              <a:avLst/>
              <a:gdLst>
                <a:gd name="T0" fmla="*/ 458 w 460"/>
                <a:gd name="T1" fmla="*/ 39 h 264"/>
                <a:gd name="T2" fmla="*/ 458 w 460"/>
                <a:gd name="T3" fmla="*/ 39 h 264"/>
                <a:gd name="T4" fmla="*/ 439 w 460"/>
                <a:gd name="T5" fmla="*/ 71 h 264"/>
                <a:gd name="T6" fmla="*/ 54 w 460"/>
                <a:gd name="T7" fmla="*/ 255 h 264"/>
                <a:gd name="T8" fmla="*/ 54 w 460"/>
                <a:gd name="T9" fmla="*/ 255 h 264"/>
                <a:gd name="T10" fmla="*/ 8 w 460"/>
                <a:gd name="T11" fmla="*/ 239 h 264"/>
                <a:gd name="T12" fmla="*/ 8 w 460"/>
                <a:gd name="T13" fmla="*/ 239 h 264"/>
                <a:gd name="T14" fmla="*/ 24 w 460"/>
                <a:gd name="T15" fmla="*/ 192 h 264"/>
                <a:gd name="T16" fmla="*/ 409 w 460"/>
                <a:gd name="T17" fmla="*/ 9 h 264"/>
                <a:gd name="T18" fmla="*/ 409 w 460"/>
                <a:gd name="T19" fmla="*/ 9 h 264"/>
                <a:gd name="T20" fmla="*/ 455 w 460"/>
                <a:gd name="T21" fmla="*/ 25 h 264"/>
                <a:gd name="T22" fmla="*/ 455 w 460"/>
                <a:gd name="T23" fmla="*/ 25 h 264"/>
                <a:gd name="T24" fmla="*/ 458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458" y="39"/>
                  </a:moveTo>
                  <a:lnTo>
                    <a:pt x="458" y="39"/>
                  </a:lnTo>
                  <a:cubicBezTo>
                    <a:pt x="459" y="52"/>
                    <a:pt x="451" y="65"/>
                    <a:pt x="439" y="71"/>
                  </a:cubicBezTo>
                  <a:lnTo>
                    <a:pt x="54" y="255"/>
                  </a:lnTo>
                  <a:lnTo>
                    <a:pt x="54" y="255"/>
                  </a:lnTo>
                  <a:cubicBezTo>
                    <a:pt x="37" y="263"/>
                    <a:pt x="16" y="256"/>
                    <a:pt x="8" y="239"/>
                  </a:cubicBezTo>
                  <a:lnTo>
                    <a:pt x="8" y="239"/>
                  </a:lnTo>
                  <a:cubicBezTo>
                    <a:pt x="0" y="222"/>
                    <a:pt x="7" y="201"/>
                    <a:pt x="24" y="192"/>
                  </a:cubicBezTo>
                  <a:lnTo>
                    <a:pt x="409" y="9"/>
                  </a:lnTo>
                  <a:lnTo>
                    <a:pt x="409" y="9"/>
                  </a:lnTo>
                  <a:cubicBezTo>
                    <a:pt x="426" y="0"/>
                    <a:pt x="447" y="8"/>
                    <a:pt x="455" y="25"/>
                  </a:cubicBezTo>
                  <a:lnTo>
                    <a:pt x="455" y="25"/>
                  </a:lnTo>
                  <a:cubicBezTo>
                    <a:pt x="457" y="30"/>
                    <a:pt x="458" y="34"/>
                    <a:pt x="458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1" name="Freeform 109">
              <a:extLst>
                <a:ext uri="{FF2B5EF4-FFF2-40B4-BE49-F238E27FC236}">
                  <a16:creationId xmlns:a16="http://schemas.microsoft.com/office/drawing/2014/main" id="{9123D46B-9B7B-2143-9DAA-A5251C8EE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753" y="4024827"/>
              <a:ext cx="74616" cy="212737"/>
            </a:xfrm>
            <a:custGeom>
              <a:avLst/>
              <a:gdLst>
                <a:gd name="T0" fmla="*/ 124 w 171"/>
                <a:gd name="T1" fmla="*/ 488 h 490"/>
                <a:gd name="T2" fmla="*/ 124 w 171"/>
                <a:gd name="T3" fmla="*/ 488 h 490"/>
                <a:gd name="T4" fmla="*/ 97 w 171"/>
                <a:gd name="T5" fmla="*/ 462 h 490"/>
                <a:gd name="T6" fmla="*/ 4 w 171"/>
                <a:gd name="T7" fmla="*/ 46 h 490"/>
                <a:gd name="T8" fmla="*/ 4 w 171"/>
                <a:gd name="T9" fmla="*/ 46 h 490"/>
                <a:gd name="T10" fmla="*/ 30 w 171"/>
                <a:gd name="T11" fmla="*/ 4 h 490"/>
                <a:gd name="T12" fmla="*/ 30 w 171"/>
                <a:gd name="T13" fmla="*/ 4 h 490"/>
                <a:gd name="T14" fmla="*/ 72 w 171"/>
                <a:gd name="T15" fmla="*/ 30 h 490"/>
                <a:gd name="T16" fmla="*/ 165 w 171"/>
                <a:gd name="T17" fmla="*/ 447 h 490"/>
                <a:gd name="T18" fmla="*/ 165 w 171"/>
                <a:gd name="T19" fmla="*/ 447 h 490"/>
                <a:gd name="T20" fmla="*/ 139 w 171"/>
                <a:gd name="T21" fmla="*/ 488 h 490"/>
                <a:gd name="T22" fmla="*/ 139 w 171"/>
                <a:gd name="T23" fmla="*/ 488 h 490"/>
                <a:gd name="T24" fmla="*/ 124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124" y="488"/>
                  </a:moveTo>
                  <a:lnTo>
                    <a:pt x="124" y="488"/>
                  </a:lnTo>
                  <a:cubicBezTo>
                    <a:pt x="111" y="486"/>
                    <a:pt x="101" y="476"/>
                    <a:pt x="97" y="462"/>
                  </a:cubicBezTo>
                  <a:lnTo>
                    <a:pt x="4" y="46"/>
                  </a:lnTo>
                  <a:lnTo>
                    <a:pt x="4" y="46"/>
                  </a:lnTo>
                  <a:cubicBezTo>
                    <a:pt x="0" y="27"/>
                    <a:pt x="12" y="9"/>
                    <a:pt x="30" y="4"/>
                  </a:cubicBezTo>
                  <a:lnTo>
                    <a:pt x="30" y="4"/>
                  </a:lnTo>
                  <a:cubicBezTo>
                    <a:pt x="49" y="0"/>
                    <a:pt x="67" y="12"/>
                    <a:pt x="72" y="30"/>
                  </a:cubicBezTo>
                  <a:lnTo>
                    <a:pt x="165" y="447"/>
                  </a:lnTo>
                  <a:lnTo>
                    <a:pt x="165" y="447"/>
                  </a:lnTo>
                  <a:cubicBezTo>
                    <a:pt x="170" y="466"/>
                    <a:pt x="158" y="484"/>
                    <a:pt x="139" y="488"/>
                  </a:cubicBezTo>
                  <a:lnTo>
                    <a:pt x="139" y="488"/>
                  </a:lnTo>
                  <a:cubicBezTo>
                    <a:pt x="134" y="489"/>
                    <a:pt x="129" y="489"/>
                    <a:pt x="124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2" name="Freeform 110">
              <a:extLst>
                <a:ext uri="{FF2B5EF4-FFF2-40B4-BE49-F238E27FC236}">
                  <a16:creationId xmlns:a16="http://schemas.microsoft.com/office/drawing/2014/main" id="{C577BE74-AF5C-E546-87FD-FBB01D907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642" y="4074122"/>
              <a:ext cx="303360" cy="334080"/>
            </a:xfrm>
            <a:custGeom>
              <a:avLst/>
              <a:gdLst>
                <a:gd name="T0" fmla="*/ 104742 w 698"/>
                <a:gd name="T1" fmla="*/ 333644 h 767"/>
                <a:gd name="T2" fmla="*/ 104742 w 698"/>
                <a:gd name="T3" fmla="*/ 333644 h 767"/>
                <a:gd name="T4" fmla="*/ 1738 w 698"/>
                <a:gd name="T5" fmla="*/ 210379 h 767"/>
                <a:gd name="T6" fmla="*/ 1738 w 698"/>
                <a:gd name="T7" fmla="*/ 210379 h 767"/>
                <a:gd name="T8" fmla="*/ 96484 w 698"/>
                <a:gd name="T9" fmla="*/ 0 h 767"/>
                <a:gd name="T10" fmla="*/ 96484 w 698"/>
                <a:gd name="T11" fmla="*/ 0 h 767"/>
                <a:gd name="T12" fmla="*/ 104742 w 698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8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7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111">
              <a:extLst>
                <a:ext uri="{FF2B5EF4-FFF2-40B4-BE49-F238E27FC236}">
                  <a16:creationId xmlns:a16="http://schemas.microsoft.com/office/drawing/2014/main" id="{8B03C5F5-A22E-DF46-BBD7-B5C252629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273" y="4285192"/>
              <a:ext cx="60329" cy="215912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4 w 137"/>
                <a:gd name="T17" fmla="*/ 454 h 495"/>
                <a:gd name="T18" fmla="*/ 134 w 137"/>
                <a:gd name="T19" fmla="*/ 454 h 495"/>
                <a:gd name="T20" fmla="*/ 104 w 137"/>
                <a:gd name="T21" fmla="*/ 494 h 495"/>
                <a:gd name="T22" fmla="*/ 104 w 137"/>
                <a:gd name="T23" fmla="*/ 494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2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6" y="473"/>
                    <a:pt x="123" y="491"/>
                    <a:pt x="104" y="494"/>
                  </a:cubicBezTo>
                  <a:lnTo>
                    <a:pt x="104" y="494"/>
                  </a:lnTo>
                  <a:cubicBezTo>
                    <a:pt x="100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4" name="Freeform 112">
              <a:extLst>
                <a:ext uri="{FF2B5EF4-FFF2-40B4-BE49-F238E27FC236}">
                  <a16:creationId xmlns:a16="http://schemas.microsoft.com/office/drawing/2014/main" id="{5A7BAA82-555C-974C-87F7-0A017100B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361" y="4463881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30155 w 703"/>
                <a:gd name="T5" fmla="*/ 302914 h 783"/>
                <a:gd name="T6" fmla="*/ 230155 w 703"/>
                <a:gd name="T7" fmla="*/ 302914 h 783"/>
                <a:gd name="T8" fmla="*/ 0 w 703"/>
                <a:gd name="T9" fmla="*/ 309024 h 783"/>
                <a:gd name="T10" fmla="*/ 0 w 703"/>
                <a:gd name="T11" fmla="*/ 309024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6"/>
                    <a:pt x="530" y="694"/>
                  </a:cubicBezTo>
                  <a:cubicBezTo>
                    <a:pt x="357" y="782"/>
                    <a:pt x="0" y="708"/>
                    <a:pt x="0" y="708"/>
                  </a:cubicBezTo>
                  <a:cubicBezTo>
                    <a:pt x="0" y="708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113">
              <a:extLst>
                <a:ext uri="{FF2B5EF4-FFF2-40B4-BE49-F238E27FC236}">
                  <a16:creationId xmlns:a16="http://schemas.microsoft.com/office/drawing/2014/main" id="{9044E9BB-9F7D-4B4B-9A0A-FB1FCE27A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15" y="4553494"/>
              <a:ext cx="187336" cy="138121"/>
            </a:xfrm>
            <a:custGeom>
              <a:avLst/>
              <a:gdLst>
                <a:gd name="T0" fmla="*/ 427 w 430"/>
                <a:gd name="T1" fmla="*/ 33 h 319"/>
                <a:gd name="T2" fmla="*/ 427 w 430"/>
                <a:gd name="T3" fmla="*/ 33 h 319"/>
                <a:gd name="T4" fmla="*/ 412 w 430"/>
                <a:gd name="T5" fmla="*/ 68 h 319"/>
                <a:gd name="T6" fmla="*/ 59 w 430"/>
                <a:gd name="T7" fmla="*/ 307 h 319"/>
                <a:gd name="T8" fmla="*/ 59 w 430"/>
                <a:gd name="T9" fmla="*/ 307 h 319"/>
                <a:gd name="T10" fmla="*/ 11 w 430"/>
                <a:gd name="T11" fmla="*/ 298 h 319"/>
                <a:gd name="T12" fmla="*/ 11 w 430"/>
                <a:gd name="T13" fmla="*/ 298 h 319"/>
                <a:gd name="T14" fmla="*/ 20 w 430"/>
                <a:gd name="T15" fmla="*/ 250 h 319"/>
                <a:gd name="T16" fmla="*/ 373 w 430"/>
                <a:gd name="T17" fmla="*/ 10 h 319"/>
                <a:gd name="T18" fmla="*/ 373 w 430"/>
                <a:gd name="T19" fmla="*/ 10 h 319"/>
                <a:gd name="T20" fmla="*/ 421 w 430"/>
                <a:gd name="T21" fmla="*/ 20 h 319"/>
                <a:gd name="T22" fmla="*/ 421 w 430"/>
                <a:gd name="T23" fmla="*/ 20 h 319"/>
                <a:gd name="T24" fmla="*/ 427 w 430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9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8"/>
                    <a:pt x="22" y="314"/>
                    <a:pt x="11" y="298"/>
                  </a:cubicBezTo>
                  <a:lnTo>
                    <a:pt x="11" y="298"/>
                  </a:lnTo>
                  <a:cubicBezTo>
                    <a:pt x="0" y="282"/>
                    <a:pt x="4" y="260"/>
                    <a:pt x="20" y="250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8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6" name="Freeform 114">
              <a:extLst>
                <a:ext uri="{FF2B5EF4-FFF2-40B4-BE49-F238E27FC236}">
                  <a16:creationId xmlns:a16="http://schemas.microsoft.com/office/drawing/2014/main" id="{D2B41EBA-1794-F444-8F31-0D646B343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801" y="41605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1747 w 699"/>
                <a:gd name="T5" fmla="*/ 210379 h 767"/>
                <a:gd name="T6" fmla="*/ 1747 w 699"/>
                <a:gd name="T7" fmla="*/ 210379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7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8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115">
              <a:extLst>
                <a:ext uri="{FF2B5EF4-FFF2-40B4-BE49-F238E27FC236}">
                  <a16:creationId xmlns:a16="http://schemas.microsoft.com/office/drawing/2014/main" id="{07E232FC-CC72-DD4B-AE58-C91E28760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295" y="4372509"/>
              <a:ext cx="58741" cy="214325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3 w 137"/>
                <a:gd name="T17" fmla="*/ 454 h 495"/>
                <a:gd name="T18" fmla="*/ 133 w 137"/>
                <a:gd name="T19" fmla="*/ 454 h 495"/>
                <a:gd name="T20" fmla="*/ 104 w 137"/>
                <a:gd name="T21" fmla="*/ 493 h 495"/>
                <a:gd name="T22" fmla="*/ 104 w 137"/>
                <a:gd name="T23" fmla="*/ 493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9" y="14"/>
                    <a:pt x="71" y="32"/>
                  </a:cubicBezTo>
                  <a:lnTo>
                    <a:pt x="133" y="454"/>
                  </a:lnTo>
                  <a:lnTo>
                    <a:pt x="133" y="454"/>
                  </a:lnTo>
                  <a:cubicBezTo>
                    <a:pt x="136" y="473"/>
                    <a:pt x="123" y="490"/>
                    <a:pt x="104" y="493"/>
                  </a:cubicBezTo>
                  <a:lnTo>
                    <a:pt x="104" y="493"/>
                  </a:lnTo>
                  <a:cubicBezTo>
                    <a:pt x="99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8" name="Freeform 116">
              <a:extLst>
                <a:ext uri="{FF2B5EF4-FFF2-40B4-BE49-F238E27FC236}">
                  <a16:creationId xmlns:a16="http://schemas.microsoft.com/office/drawing/2014/main" id="{87B1DB6F-11DB-B841-9518-2BCBDC6EF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001" y="42373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2184 w 699"/>
                <a:gd name="T5" fmla="*/ 209943 h 767"/>
                <a:gd name="T6" fmla="*/ 2184 w 699"/>
                <a:gd name="T7" fmla="*/ 209943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5" y="482"/>
                  </a:cubicBezTo>
                  <a:cubicBezTo>
                    <a:pt x="0" y="289"/>
                    <a:pt x="222" y="0"/>
                    <a:pt x="222" y="0"/>
                  </a:cubicBezTo>
                  <a:cubicBezTo>
                    <a:pt x="222" y="0"/>
                    <a:pt x="698" y="640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117">
              <a:extLst>
                <a:ext uri="{FF2B5EF4-FFF2-40B4-BE49-F238E27FC236}">
                  <a16:creationId xmlns:a16="http://schemas.microsoft.com/office/drawing/2014/main" id="{E1B7EA6B-4D5C-804F-AB52-B73A7BFA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545" y="4450301"/>
              <a:ext cx="58741" cy="215912"/>
            </a:xfrm>
            <a:custGeom>
              <a:avLst/>
              <a:gdLst>
                <a:gd name="T0" fmla="*/ 90 w 138"/>
                <a:gd name="T1" fmla="*/ 492 h 495"/>
                <a:gd name="T2" fmla="*/ 90 w 138"/>
                <a:gd name="T3" fmla="*/ 492 h 495"/>
                <a:gd name="T4" fmla="*/ 65 w 138"/>
                <a:gd name="T5" fmla="*/ 464 h 495"/>
                <a:gd name="T6" fmla="*/ 3 w 138"/>
                <a:gd name="T7" fmla="*/ 42 h 495"/>
                <a:gd name="T8" fmla="*/ 3 w 138"/>
                <a:gd name="T9" fmla="*/ 42 h 495"/>
                <a:gd name="T10" fmla="*/ 32 w 138"/>
                <a:gd name="T11" fmla="*/ 3 h 495"/>
                <a:gd name="T12" fmla="*/ 32 w 138"/>
                <a:gd name="T13" fmla="*/ 3 h 495"/>
                <a:gd name="T14" fmla="*/ 71 w 138"/>
                <a:gd name="T15" fmla="*/ 31 h 495"/>
                <a:gd name="T16" fmla="*/ 134 w 138"/>
                <a:gd name="T17" fmla="*/ 454 h 495"/>
                <a:gd name="T18" fmla="*/ 134 w 138"/>
                <a:gd name="T19" fmla="*/ 454 h 495"/>
                <a:gd name="T20" fmla="*/ 104 w 138"/>
                <a:gd name="T21" fmla="*/ 493 h 495"/>
                <a:gd name="T22" fmla="*/ 104 w 138"/>
                <a:gd name="T23" fmla="*/ 493 h 495"/>
                <a:gd name="T24" fmla="*/ 90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8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3"/>
                    <a:pt x="13" y="5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1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7" y="472"/>
                    <a:pt x="124" y="490"/>
                    <a:pt x="104" y="493"/>
                  </a:cubicBezTo>
                  <a:lnTo>
                    <a:pt x="104" y="493"/>
                  </a:lnTo>
                  <a:cubicBezTo>
                    <a:pt x="100" y="494"/>
                    <a:pt x="94" y="493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0" name="Freeform 118">
              <a:extLst>
                <a:ext uri="{FF2B5EF4-FFF2-40B4-BE49-F238E27FC236}">
                  <a16:creationId xmlns:a16="http://schemas.microsoft.com/office/drawing/2014/main" id="{577B7342-3107-404D-A359-A4324321D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281" y="4341000"/>
              <a:ext cx="299520" cy="332161"/>
            </a:xfrm>
            <a:custGeom>
              <a:avLst/>
              <a:gdLst>
                <a:gd name="T0" fmla="*/ 96367 w 690"/>
                <a:gd name="T1" fmla="*/ 331727 h 765"/>
                <a:gd name="T2" fmla="*/ 96367 w 690"/>
                <a:gd name="T3" fmla="*/ 331727 h 765"/>
                <a:gd name="T4" fmla="*/ 6511 w 690"/>
                <a:gd name="T5" fmla="*/ 198862 h 765"/>
                <a:gd name="T6" fmla="*/ 6511 w 690"/>
                <a:gd name="T7" fmla="*/ 198862 h 765"/>
                <a:gd name="T8" fmla="*/ 121544 w 690"/>
                <a:gd name="T9" fmla="*/ 0 h 765"/>
                <a:gd name="T10" fmla="*/ 121544 w 690"/>
                <a:gd name="T11" fmla="*/ 0 h 765"/>
                <a:gd name="T12" fmla="*/ 96367 w 690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0" h="765">
                  <a:moveTo>
                    <a:pt x="222" y="764"/>
                  </a:moveTo>
                  <a:lnTo>
                    <a:pt x="222" y="764"/>
                  </a:lnTo>
                  <a:cubicBezTo>
                    <a:pt x="222" y="764"/>
                    <a:pt x="0" y="651"/>
                    <a:pt x="15" y="458"/>
                  </a:cubicBezTo>
                  <a:cubicBezTo>
                    <a:pt x="30" y="265"/>
                    <a:pt x="280" y="0"/>
                    <a:pt x="280" y="0"/>
                  </a:cubicBezTo>
                  <a:cubicBezTo>
                    <a:pt x="280" y="0"/>
                    <a:pt x="689" y="685"/>
                    <a:pt x="222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119">
              <a:extLst>
                <a:ext uri="{FF2B5EF4-FFF2-40B4-BE49-F238E27FC236}">
                  <a16:creationId xmlns:a16="http://schemas.microsoft.com/office/drawing/2014/main" id="{B6D1C611-AE4C-9149-AB96-381A4109C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78" y="4551907"/>
              <a:ext cx="41277" cy="217499"/>
            </a:xfrm>
            <a:custGeom>
              <a:avLst/>
              <a:gdLst>
                <a:gd name="T0" fmla="*/ 42 w 91"/>
                <a:gd name="T1" fmla="*/ 494 h 497"/>
                <a:gd name="T2" fmla="*/ 42 w 91"/>
                <a:gd name="T3" fmla="*/ 494 h 497"/>
                <a:gd name="T4" fmla="*/ 20 w 91"/>
                <a:gd name="T5" fmla="*/ 463 h 497"/>
                <a:gd name="T6" fmla="*/ 0 w 91"/>
                <a:gd name="T7" fmla="*/ 37 h 497"/>
                <a:gd name="T8" fmla="*/ 0 w 91"/>
                <a:gd name="T9" fmla="*/ 37 h 497"/>
                <a:gd name="T10" fmla="*/ 33 w 91"/>
                <a:gd name="T11" fmla="*/ 1 h 497"/>
                <a:gd name="T12" fmla="*/ 33 w 91"/>
                <a:gd name="T13" fmla="*/ 1 h 497"/>
                <a:gd name="T14" fmla="*/ 70 w 91"/>
                <a:gd name="T15" fmla="*/ 34 h 497"/>
                <a:gd name="T16" fmla="*/ 89 w 91"/>
                <a:gd name="T17" fmla="*/ 460 h 497"/>
                <a:gd name="T18" fmla="*/ 89 w 91"/>
                <a:gd name="T19" fmla="*/ 460 h 497"/>
                <a:gd name="T20" fmla="*/ 56 w 91"/>
                <a:gd name="T21" fmla="*/ 496 h 497"/>
                <a:gd name="T22" fmla="*/ 56 w 91"/>
                <a:gd name="T23" fmla="*/ 496 h 497"/>
                <a:gd name="T24" fmla="*/ 42 w 91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497">
                  <a:moveTo>
                    <a:pt x="42" y="494"/>
                  </a:moveTo>
                  <a:lnTo>
                    <a:pt x="42" y="494"/>
                  </a:lnTo>
                  <a:cubicBezTo>
                    <a:pt x="30" y="488"/>
                    <a:pt x="21" y="477"/>
                    <a:pt x="20" y="463"/>
                  </a:cubicBezTo>
                  <a:lnTo>
                    <a:pt x="0" y="37"/>
                  </a:lnTo>
                  <a:lnTo>
                    <a:pt x="0" y="37"/>
                  </a:lnTo>
                  <a:cubicBezTo>
                    <a:pt x="0" y="18"/>
                    <a:pt x="15" y="2"/>
                    <a:pt x="33" y="1"/>
                  </a:cubicBezTo>
                  <a:lnTo>
                    <a:pt x="33" y="1"/>
                  </a:lnTo>
                  <a:cubicBezTo>
                    <a:pt x="53" y="0"/>
                    <a:pt x="69" y="14"/>
                    <a:pt x="70" y="34"/>
                  </a:cubicBezTo>
                  <a:lnTo>
                    <a:pt x="89" y="460"/>
                  </a:lnTo>
                  <a:lnTo>
                    <a:pt x="89" y="460"/>
                  </a:lnTo>
                  <a:cubicBezTo>
                    <a:pt x="90" y="479"/>
                    <a:pt x="76" y="495"/>
                    <a:pt x="56" y="496"/>
                  </a:cubicBezTo>
                  <a:lnTo>
                    <a:pt x="56" y="496"/>
                  </a:lnTo>
                  <a:cubicBezTo>
                    <a:pt x="52" y="496"/>
                    <a:pt x="46" y="496"/>
                    <a:pt x="42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2" name="Freeform 120">
              <a:extLst>
                <a:ext uri="{FF2B5EF4-FFF2-40B4-BE49-F238E27FC236}">
                  <a16:creationId xmlns:a16="http://schemas.microsoft.com/office/drawing/2014/main" id="{CD93AEA0-71B1-5F44-B423-60F4CC00C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641" y="4546442"/>
              <a:ext cx="305279" cy="341760"/>
            </a:xfrm>
            <a:custGeom>
              <a:avLst/>
              <a:gdLst>
                <a:gd name="T0" fmla="*/ 296582 w 702"/>
                <a:gd name="T1" fmla="*/ 156258 h 783"/>
                <a:gd name="T2" fmla="*/ 296582 w 702"/>
                <a:gd name="T3" fmla="*/ 156258 h 783"/>
                <a:gd name="T4" fmla="*/ 230046 w 702"/>
                <a:gd name="T5" fmla="*/ 302914 h 783"/>
                <a:gd name="T6" fmla="*/ 230046 w 702"/>
                <a:gd name="T7" fmla="*/ 302914 h 783"/>
                <a:gd name="T8" fmla="*/ 0 w 702"/>
                <a:gd name="T9" fmla="*/ 308588 h 783"/>
                <a:gd name="T10" fmla="*/ 0 w 702"/>
                <a:gd name="T11" fmla="*/ 308588 h 783"/>
                <a:gd name="T12" fmla="*/ 296582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682" y="358"/>
                  </a:moveTo>
                  <a:lnTo>
                    <a:pt x="682" y="358"/>
                  </a:lnTo>
                  <a:cubicBezTo>
                    <a:pt x="682" y="358"/>
                    <a:pt x="701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121">
              <a:extLst>
                <a:ext uri="{FF2B5EF4-FFF2-40B4-BE49-F238E27FC236}">
                  <a16:creationId xmlns:a16="http://schemas.microsoft.com/office/drawing/2014/main" id="{F10B412B-C870-8D41-8017-8ABD33C0B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189" y="4639224"/>
              <a:ext cx="188924" cy="138121"/>
            </a:xfrm>
            <a:custGeom>
              <a:avLst/>
              <a:gdLst>
                <a:gd name="T0" fmla="*/ 427 w 430"/>
                <a:gd name="T1" fmla="*/ 33 h 318"/>
                <a:gd name="T2" fmla="*/ 427 w 430"/>
                <a:gd name="T3" fmla="*/ 33 h 318"/>
                <a:gd name="T4" fmla="*/ 412 w 430"/>
                <a:gd name="T5" fmla="*/ 67 h 318"/>
                <a:gd name="T6" fmla="*/ 59 w 430"/>
                <a:gd name="T7" fmla="*/ 307 h 318"/>
                <a:gd name="T8" fmla="*/ 59 w 430"/>
                <a:gd name="T9" fmla="*/ 307 h 318"/>
                <a:gd name="T10" fmla="*/ 11 w 430"/>
                <a:gd name="T11" fmla="*/ 297 h 318"/>
                <a:gd name="T12" fmla="*/ 11 w 430"/>
                <a:gd name="T13" fmla="*/ 297 h 318"/>
                <a:gd name="T14" fmla="*/ 20 w 430"/>
                <a:gd name="T15" fmla="*/ 249 h 318"/>
                <a:gd name="T16" fmla="*/ 373 w 430"/>
                <a:gd name="T17" fmla="*/ 10 h 318"/>
                <a:gd name="T18" fmla="*/ 373 w 430"/>
                <a:gd name="T19" fmla="*/ 10 h 318"/>
                <a:gd name="T20" fmla="*/ 421 w 430"/>
                <a:gd name="T21" fmla="*/ 20 h 318"/>
                <a:gd name="T22" fmla="*/ 421 w 430"/>
                <a:gd name="T23" fmla="*/ 20 h 318"/>
                <a:gd name="T24" fmla="*/ 427 w 430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8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7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3" y="317"/>
                    <a:pt x="21" y="313"/>
                    <a:pt x="11" y="297"/>
                  </a:cubicBezTo>
                  <a:lnTo>
                    <a:pt x="11" y="297"/>
                  </a:lnTo>
                  <a:cubicBezTo>
                    <a:pt x="0" y="282"/>
                    <a:pt x="4" y="261"/>
                    <a:pt x="20" y="249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0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4" name="Freeform 122">
              <a:extLst>
                <a:ext uri="{FF2B5EF4-FFF2-40B4-BE49-F238E27FC236}">
                  <a16:creationId xmlns:a16="http://schemas.microsoft.com/office/drawing/2014/main" id="{D637EB00-F91B-C244-BF8D-7989F0435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241" y="4646282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29721 w 703"/>
                <a:gd name="T5" fmla="*/ 302914 h 783"/>
                <a:gd name="T6" fmla="*/ 229721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123">
              <a:extLst>
                <a:ext uri="{FF2B5EF4-FFF2-40B4-BE49-F238E27FC236}">
                  <a16:creationId xmlns:a16="http://schemas.microsoft.com/office/drawing/2014/main" id="{BB4BD3ED-3B5B-3B42-9DAC-11AB14978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913" y="4736067"/>
              <a:ext cx="187336" cy="141295"/>
            </a:xfrm>
            <a:custGeom>
              <a:avLst/>
              <a:gdLst>
                <a:gd name="T0" fmla="*/ 427 w 429"/>
                <a:gd name="T1" fmla="*/ 34 h 320"/>
                <a:gd name="T2" fmla="*/ 427 w 429"/>
                <a:gd name="T3" fmla="*/ 34 h 320"/>
                <a:gd name="T4" fmla="*/ 412 w 429"/>
                <a:gd name="T5" fmla="*/ 68 h 320"/>
                <a:gd name="T6" fmla="*/ 59 w 429"/>
                <a:gd name="T7" fmla="*/ 308 h 320"/>
                <a:gd name="T8" fmla="*/ 59 w 429"/>
                <a:gd name="T9" fmla="*/ 308 h 320"/>
                <a:gd name="T10" fmla="*/ 11 w 429"/>
                <a:gd name="T11" fmla="*/ 299 h 320"/>
                <a:gd name="T12" fmla="*/ 11 w 429"/>
                <a:gd name="T13" fmla="*/ 299 h 320"/>
                <a:gd name="T14" fmla="*/ 20 w 429"/>
                <a:gd name="T15" fmla="*/ 251 h 320"/>
                <a:gd name="T16" fmla="*/ 373 w 429"/>
                <a:gd name="T17" fmla="*/ 11 h 320"/>
                <a:gd name="T18" fmla="*/ 373 w 429"/>
                <a:gd name="T19" fmla="*/ 11 h 320"/>
                <a:gd name="T20" fmla="*/ 421 w 429"/>
                <a:gd name="T21" fmla="*/ 20 h 320"/>
                <a:gd name="T22" fmla="*/ 421 w 429"/>
                <a:gd name="T23" fmla="*/ 20 h 320"/>
                <a:gd name="T24" fmla="*/ 427 w 429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20">
                  <a:moveTo>
                    <a:pt x="427" y="34"/>
                  </a:moveTo>
                  <a:lnTo>
                    <a:pt x="427" y="34"/>
                  </a:lnTo>
                  <a:cubicBezTo>
                    <a:pt x="428" y="47"/>
                    <a:pt x="423" y="60"/>
                    <a:pt x="412" y="68"/>
                  </a:cubicBezTo>
                  <a:lnTo>
                    <a:pt x="59" y="308"/>
                  </a:lnTo>
                  <a:lnTo>
                    <a:pt x="59" y="308"/>
                  </a:lnTo>
                  <a:cubicBezTo>
                    <a:pt x="43" y="319"/>
                    <a:pt x="21" y="314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8" y="0"/>
                    <a:pt x="410" y="5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6" name="Freeform 124">
              <a:extLst>
                <a:ext uri="{FF2B5EF4-FFF2-40B4-BE49-F238E27FC236}">
                  <a16:creationId xmlns:a16="http://schemas.microsoft.com/office/drawing/2014/main" id="{D3C4F55F-230A-3749-BC1C-BC092743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936" y="4153422"/>
              <a:ext cx="2476648" cy="974779"/>
            </a:xfrm>
            <a:custGeom>
              <a:avLst/>
              <a:gdLst>
                <a:gd name="T0" fmla="*/ 65 w 5689"/>
                <a:gd name="T1" fmla="*/ 2237 h 2238"/>
                <a:gd name="T2" fmla="*/ 65 w 5689"/>
                <a:gd name="T3" fmla="*/ 2237 h 2238"/>
                <a:gd name="T4" fmla="*/ 120 w 5689"/>
                <a:gd name="T5" fmla="*/ 2197 h 2238"/>
                <a:gd name="T6" fmla="*/ 120 w 5689"/>
                <a:gd name="T7" fmla="*/ 2197 h 2238"/>
                <a:gd name="T8" fmla="*/ 468 w 5689"/>
                <a:gd name="T9" fmla="*/ 1800 h 2238"/>
                <a:gd name="T10" fmla="*/ 468 w 5689"/>
                <a:gd name="T11" fmla="*/ 1800 h 2238"/>
                <a:gd name="T12" fmla="*/ 2185 w 5689"/>
                <a:gd name="T13" fmla="*/ 1179 h 2238"/>
                <a:gd name="T14" fmla="*/ 2185 w 5689"/>
                <a:gd name="T15" fmla="*/ 1179 h 2238"/>
                <a:gd name="T16" fmla="*/ 5649 w 5689"/>
                <a:gd name="T17" fmla="*/ 118 h 2238"/>
                <a:gd name="T18" fmla="*/ 5649 w 5689"/>
                <a:gd name="T19" fmla="*/ 118 h 2238"/>
                <a:gd name="T20" fmla="*/ 5673 w 5689"/>
                <a:gd name="T21" fmla="*/ 39 h 2238"/>
                <a:gd name="T22" fmla="*/ 5673 w 5689"/>
                <a:gd name="T23" fmla="*/ 39 h 2238"/>
                <a:gd name="T24" fmla="*/ 5595 w 5689"/>
                <a:gd name="T25" fmla="*/ 15 h 2238"/>
                <a:gd name="T26" fmla="*/ 5595 w 5689"/>
                <a:gd name="T27" fmla="*/ 15 h 2238"/>
                <a:gd name="T28" fmla="*/ 2167 w 5689"/>
                <a:gd name="T29" fmla="*/ 1065 h 2238"/>
                <a:gd name="T30" fmla="*/ 2167 w 5689"/>
                <a:gd name="T31" fmla="*/ 1065 h 2238"/>
                <a:gd name="T32" fmla="*/ 10 w 5689"/>
                <a:gd name="T33" fmla="*/ 2161 h 2238"/>
                <a:gd name="T34" fmla="*/ 10 w 5689"/>
                <a:gd name="T35" fmla="*/ 2161 h 2238"/>
                <a:gd name="T36" fmla="*/ 47 w 5689"/>
                <a:gd name="T37" fmla="*/ 2234 h 2238"/>
                <a:gd name="T38" fmla="*/ 47 w 5689"/>
                <a:gd name="T39" fmla="*/ 2234 h 2238"/>
                <a:gd name="T40" fmla="*/ 65 w 5689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89" h="2238">
                  <a:moveTo>
                    <a:pt x="65" y="2237"/>
                  </a:moveTo>
                  <a:lnTo>
                    <a:pt x="65" y="2237"/>
                  </a:lnTo>
                  <a:cubicBezTo>
                    <a:pt x="89" y="2237"/>
                    <a:pt x="112" y="2221"/>
                    <a:pt x="120" y="2197"/>
                  </a:cubicBezTo>
                  <a:lnTo>
                    <a:pt x="120" y="2197"/>
                  </a:lnTo>
                  <a:cubicBezTo>
                    <a:pt x="120" y="2195"/>
                    <a:pt x="185" y="2014"/>
                    <a:pt x="468" y="1800"/>
                  </a:cubicBezTo>
                  <a:lnTo>
                    <a:pt x="468" y="1800"/>
                  </a:lnTo>
                  <a:cubicBezTo>
                    <a:pt x="732" y="1600"/>
                    <a:pt x="1245" y="1331"/>
                    <a:pt x="2185" y="1179"/>
                  </a:cubicBezTo>
                  <a:lnTo>
                    <a:pt x="2185" y="1179"/>
                  </a:lnTo>
                  <a:cubicBezTo>
                    <a:pt x="4250" y="848"/>
                    <a:pt x="5636" y="124"/>
                    <a:pt x="5649" y="118"/>
                  </a:cubicBezTo>
                  <a:lnTo>
                    <a:pt x="5649" y="118"/>
                  </a:lnTo>
                  <a:cubicBezTo>
                    <a:pt x="5677" y="102"/>
                    <a:pt x="5688" y="68"/>
                    <a:pt x="5673" y="39"/>
                  </a:cubicBezTo>
                  <a:lnTo>
                    <a:pt x="5673" y="39"/>
                  </a:lnTo>
                  <a:cubicBezTo>
                    <a:pt x="5658" y="11"/>
                    <a:pt x="5623" y="0"/>
                    <a:pt x="5595" y="15"/>
                  </a:cubicBezTo>
                  <a:lnTo>
                    <a:pt x="5595" y="15"/>
                  </a:lnTo>
                  <a:cubicBezTo>
                    <a:pt x="5581" y="22"/>
                    <a:pt x="4212" y="737"/>
                    <a:pt x="2167" y="1065"/>
                  </a:cubicBezTo>
                  <a:lnTo>
                    <a:pt x="2167" y="1065"/>
                  </a:lnTo>
                  <a:cubicBezTo>
                    <a:pt x="291" y="1367"/>
                    <a:pt x="20" y="2128"/>
                    <a:pt x="10" y="2161"/>
                  </a:cubicBezTo>
                  <a:lnTo>
                    <a:pt x="10" y="2161"/>
                  </a:lnTo>
                  <a:cubicBezTo>
                    <a:pt x="0" y="2191"/>
                    <a:pt x="17" y="2224"/>
                    <a:pt x="47" y="2234"/>
                  </a:cubicBezTo>
                  <a:lnTo>
                    <a:pt x="47" y="2234"/>
                  </a:lnTo>
                  <a:cubicBezTo>
                    <a:pt x="53" y="2235"/>
                    <a:pt x="59" y="2237"/>
                    <a:pt x="65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7" name="Freeform 125">
              <a:extLst>
                <a:ext uri="{FF2B5EF4-FFF2-40B4-BE49-F238E27FC236}">
                  <a16:creationId xmlns:a16="http://schemas.microsoft.com/office/drawing/2014/main" id="{CD62646A-21A2-D844-A6DF-C1CA103B6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042" y="3981962"/>
              <a:ext cx="334080" cy="318720"/>
            </a:xfrm>
            <a:custGeom>
              <a:avLst/>
              <a:gdLst>
                <a:gd name="T0" fmla="*/ 175740 w 768"/>
                <a:gd name="T1" fmla="*/ 318285 h 732"/>
                <a:gd name="T2" fmla="*/ 175740 w 768"/>
                <a:gd name="T3" fmla="*/ 318285 h 732"/>
                <a:gd name="T4" fmla="*/ 308415 w 768"/>
                <a:gd name="T5" fmla="*/ 228155 h 732"/>
                <a:gd name="T6" fmla="*/ 308415 w 768"/>
                <a:gd name="T7" fmla="*/ 228155 h 732"/>
                <a:gd name="T8" fmla="*/ 275355 w 768"/>
                <a:gd name="T9" fmla="*/ 0 h 732"/>
                <a:gd name="T10" fmla="*/ 275355 w 768"/>
                <a:gd name="T11" fmla="*/ 0 h 732"/>
                <a:gd name="T12" fmla="*/ 175740 w 768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8" h="732">
                  <a:moveTo>
                    <a:pt x="404" y="731"/>
                  </a:moveTo>
                  <a:lnTo>
                    <a:pt x="404" y="731"/>
                  </a:lnTo>
                  <a:cubicBezTo>
                    <a:pt x="404" y="731"/>
                    <a:pt x="651" y="708"/>
                    <a:pt x="709" y="524"/>
                  </a:cubicBezTo>
                  <a:cubicBezTo>
                    <a:pt x="767" y="339"/>
                    <a:pt x="633" y="0"/>
                    <a:pt x="633" y="0"/>
                  </a:cubicBezTo>
                  <a:cubicBezTo>
                    <a:pt x="633" y="0"/>
                    <a:pt x="0" y="484"/>
                    <a:pt x="404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126">
              <a:extLst>
                <a:ext uri="{FF2B5EF4-FFF2-40B4-BE49-F238E27FC236}">
                  <a16:creationId xmlns:a16="http://schemas.microsoft.com/office/drawing/2014/main" id="{BFE78B37-F261-9E47-9A08-16742351A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254" y="4185173"/>
              <a:ext cx="111132" cy="201624"/>
            </a:xfrm>
            <a:custGeom>
              <a:avLst/>
              <a:gdLst>
                <a:gd name="T0" fmla="*/ 39 w 256"/>
                <a:gd name="T1" fmla="*/ 463 h 464"/>
                <a:gd name="T2" fmla="*/ 39 w 256"/>
                <a:gd name="T3" fmla="*/ 463 h 464"/>
                <a:gd name="T4" fmla="*/ 71 w 256"/>
                <a:gd name="T5" fmla="*/ 443 h 464"/>
                <a:gd name="T6" fmla="*/ 247 w 256"/>
                <a:gd name="T7" fmla="*/ 54 h 464"/>
                <a:gd name="T8" fmla="*/ 247 w 256"/>
                <a:gd name="T9" fmla="*/ 54 h 464"/>
                <a:gd name="T10" fmla="*/ 230 w 256"/>
                <a:gd name="T11" fmla="*/ 8 h 464"/>
                <a:gd name="T12" fmla="*/ 230 w 256"/>
                <a:gd name="T13" fmla="*/ 8 h 464"/>
                <a:gd name="T14" fmla="*/ 184 w 256"/>
                <a:gd name="T15" fmla="*/ 26 h 464"/>
                <a:gd name="T16" fmla="*/ 8 w 256"/>
                <a:gd name="T17" fmla="*/ 414 h 464"/>
                <a:gd name="T18" fmla="*/ 8 w 256"/>
                <a:gd name="T19" fmla="*/ 414 h 464"/>
                <a:gd name="T20" fmla="*/ 25 w 256"/>
                <a:gd name="T21" fmla="*/ 460 h 464"/>
                <a:gd name="T22" fmla="*/ 25 w 256"/>
                <a:gd name="T23" fmla="*/ 460 h 464"/>
                <a:gd name="T24" fmla="*/ 39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39" y="463"/>
                  </a:moveTo>
                  <a:lnTo>
                    <a:pt x="39" y="463"/>
                  </a:lnTo>
                  <a:cubicBezTo>
                    <a:pt x="53" y="463"/>
                    <a:pt x="65" y="455"/>
                    <a:pt x="71" y="443"/>
                  </a:cubicBezTo>
                  <a:lnTo>
                    <a:pt x="247" y="54"/>
                  </a:lnTo>
                  <a:lnTo>
                    <a:pt x="247" y="54"/>
                  </a:lnTo>
                  <a:cubicBezTo>
                    <a:pt x="255" y="37"/>
                    <a:pt x="247" y="16"/>
                    <a:pt x="230" y="8"/>
                  </a:cubicBezTo>
                  <a:lnTo>
                    <a:pt x="230" y="8"/>
                  </a:lnTo>
                  <a:cubicBezTo>
                    <a:pt x="213" y="0"/>
                    <a:pt x="192" y="8"/>
                    <a:pt x="184" y="26"/>
                  </a:cubicBezTo>
                  <a:lnTo>
                    <a:pt x="8" y="414"/>
                  </a:lnTo>
                  <a:lnTo>
                    <a:pt x="8" y="414"/>
                  </a:lnTo>
                  <a:cubicBezTo>
                    <a:pt x="0" y="432"/>
                    <a:pt x="8" y="452"/>
                    <a:pt x="25" y="460"/>
                  </a:cubicBezTo>
                  <a:lnTo>
                    <a:pt x="25" y="460"/>
                  </a:lnTo>
                  <a:cubicBezTo>
                    <a:pt x="30" y="462"/>
                    <a:pt x="35" y="463"/>
                    <a:pt x="39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9" name="Freeform 127">
              <a:extLst>
                <a:ext uri="{FF2B5EF4-FFF2-40B4-BE49-F238E27FC236}">
                  <a16:creationId xmlns:a16="http://schemas.microsoft.com/office/drawing/2014/main" id="{02FED378-027D-BC4B-8A40-807D8B04F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401" y="4339082"/>
              <a:ext cx="305279" cy="341760"/>
            </a:xfrm>
            <a:custGeom>
              <a:avLst/>
              <a:gdLst>
                <a:gd name="T0" fmla="*/ 8697 w 702"/>
                <a:gd name="T1" fmla="*/ 155822 h 783"/>
                <a:gd name="T2" fmla="*/ 8697 w 702"/>
                <a:gd name="T3" fmla="*/ 155822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128">
              <a:extLst>
                <a:ext uri="{FF2B5EF4-FFF2-40B4-BE49-F238E27FC236}">
                  <a16:creationId xmlns:a16="http://schemas.microsoft.com/office/drawing/2014/main" id="{F61DC999-42BF-1046-B802-10FE8D22B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856" y="4429662"/>
              <a:ext cx="187336" cy="139708"/>
            </a:xfrm>
            <a:custGeom>
              <a:avLst/>
              <a:gdLst>
                <a:gd name="T0" fmla="*/ 2 w 428"/>
                <a:gd name="T1" fmla="*/ 34 h 320"/>
                <a:gd name="T2" fmla="*/ 2 w 428"/>
                <a:gd name="T3" fmla="*/ 34 h 320"/>
                <a:gd name="T4" fmla="*/ 16 w 428"/>
                <a:gd name="T5" fmla="*/ 68 h 320"/>
                <a:gd name="T6" fmla="*/ 368 w 428"/>
                <a:gd name="T7" fmla="*/ 307 h 320"/>
                <a:gd name="T8" fmla="*/ 368 w 428"/>
                <a:gd name="T9" fmla="*/ 307 h 320"/>
                <a:gd name="T10" fmla="*/ 416 w 428"/>
                <a:gd name="T11" fmla="*/ 299 h 320"/>
                <a:gd name="T12" fmla="*/ 416 w 428"/>
                <a:gd name="T13" fmla="*/ 299 h 320"/>
                <a:gd name="T14" fmla="*/ 407 w 428"/>
                <a:gd name="T15" fmla="*/ 251 h 320"/>
                <a:gd name="T16" fmla="*/ 56 w 428"/>
                <a:gd name="T17" fmla="*/ 11 h 320"/>
                <a:gd name="T18" fmla="*/ 56 w 428"/>
                <a:gd name="T19" fmla="*/ 11 h 320"/>
                <a:gd name="T20" fmla="*/ 8 w 428"/>
                <a:gd name="T21" fmla="*/ 20 h 320"/>
                <a:gd name="T22" fmla="*/ 8 w 428"/>
                <a:gd name="T23" fmla="*/ 20 h 320"/>
                <a:gd name="T24" fmla="*/ 2 w 428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6" y="68"/>
                  </a:cubicBezTo>
                  <a:lnTo>
                    <a:pt x="368" y="307"/>
                  </a:lnTo>
                  <a:lnTo>
                    <a:pt x="368" y="307"/>
                  </a:lnTo>
                  <a:cubicBezTo>
                    <a:pt x="384" y="319"/>
                    <a:pt x="406" y="315"/>
                    <a:pt x="416" y="299"/>
                  </a:cubicBezTo>
                  <a:lnTo>
                    <a:pt x="416" y="299"/>
                  </a:lnTo>
                  <a:cubicBezTo>
                    <a:pt x="427" y="283"/>
                    <a:pt x="423" y="261"/>
                    <a:pt x="407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4"/>
                    <a:pt x="8" y="20"/>
                  </a:cubicBezTo>
                  <a:lnTo>
                    <a:pt x="8" y="20"/>
                  </a:lnTo>
                  <a:cubicBezTo>
                    <a:pt x="4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1" name="Freeform 129">
              <a:extLst>
                <a:ext uri="{FF2B5EF4-FFF2-40B4-BE49-F238E27FC236}">
                  <a16:creationId xmlns:a16="http://schemas.microsoft.com/office/drawing/2014/main" id="{B59E5E0D-A45E-BE4E-948C-F21E1E59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442" y="4170121"/>
              <a:ext cx="316799" cy="335999"/>
            </a:xfrm>
            <a:custGeom>
              <a:avLst/>
              <a:gdLst>
                <a:gd name="T0" fmla="*/ 0 w 728"/>
                <a:gd name="T1" fmla="*/ 174093 h 772"/>
                <a:gd name="T2" fmla="*/ 0 w 728"/>
                <a:gd name="T3" fmla="*/ 174093 h 772"/>
                <a:gd name="T4" fmla="*/ 87468 w 728"/>
                <a:gd name="T5" fmla="*/ 309015 h 772"/>
                <a:gd name="T6" fmla="*/ 87468 w 728"/>
                <a:gd name="T7" fmla="*/ 309015 h 772"/>
                <a:gd name="T8" fmla="*/ 316364 w 728"/>
                <a:gd name="T9" fmla="*/ 280725 h 772"/>
                <a:gd name="T10" fmla="*/ 316364 w 728"/>
                <a:gd name="T11" fmla="*/ 280725 h 772"/>
                <a:gd name="T12" fmla="*/ 0 w 728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8" h="772">
                  <a:moveTo>
                    <a:pt x="0" y="400"/>
                  </a:moveTo>
                  <a:lnTo>
                    <a:pt x="0" y="400"/>
                  </a:lnTo>
                  <a:cubicBezTo>
                    <a:pt x="0" y="400"/>
                    <a:pt x="17" y="648"/>
                    <a:pt x="201" y="710"/>
                  </a:cubicBezTo>
                  <a:cubicBezTo>
                    <a:pt x="385" y="771"/>
                    <a:pt x="727" y="645"/>
                    <a:pt x="727" y="645"/>
                  </a:cubicBezTo>
                  <a:cubicBezTo>
                    <a:pt x="727" y="645"/>
                    <a:pt x="255" y="0"/>
                    <a:pt x="0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2" name="Freeform 130">
              <a:extLst>
                <a:ext uri="{FF2B5EF4-FFF2-40B4-BE49-F238E27FC236}">
                  <a16:creationId xmlns:a16="http://schemas.microsoft.com/office/drawing/2014/main" id="{26FECE67-CC9C-FB41-BB05-17A6CC9B0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580" y="4289954"/>
              <a:ext cx="200037" cy="114306"/>
            </a:xfrm>
            <a:custGeom>
              <a:avLst/>
              <a:gdLst>
                <a:gd name="T0" fmla="*/ 0 w 460"/>
                <a:gd name="T1" fmla="*/ 39 h 264"/>
                <a:gd name="T2" fmla="*/ 0 w 460"/>
                <a:gd name="T3" fmla="*/ 39 h 264"/>
                <a:gd name="T4" fmla="*/ 19 w 460"/>
                <a:gd name="T5" fmla="*/ 71 h 264"/>
                <a:gd name="T6" fmla="*/ 405 w 460"/>
                <a:gd name="T7" fmla="*/ 255 h 264"/>
                <a:gd name="T8" fmla="*/ 405 w 460"/>
                <a:gd name="T9" fmla="*/ 255 h 264"/>
                <a:gd name="T10" fmla="*/ 451 w 460"/>
                <a:gd name="T11" fmla="*/ 239 h 264"/>
                <a:gd name="T12" fmla="*/ 451 w 460"/>
                <a:gd name="T13" fmla="*/ 239 h 264"/>
                <a:gd name="T14" fmla="*/ 435 w 460"/>
                <a:gd name="T15" fmla="*/ 192 h 264"/>
                <a:gd name="T16" fmla="*/ 49 w 460"/>
                <a:gd name="T17" fmla="*/ 9 h 264"/>
                <a:gd name="T18" fmla="*/ 49 w 460"/>
                <a:gd name="T19" fmla="*/ 9 h 264"/>
                <a:gd name="T20" fmla="*/ 4 w 460"/>
                <a:gd name="T21" fmla="*/ 25 h 264"/>
                <a:gd name="T22" fmla="*/ 4 w 460"/>
                <a:gd name="T23" fmla="*/ 25 h 264"/>
                <a:gd name="T24" fmla="*/ 0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0" y="39"/>
                  </a:moveTo>
                  <a:lnTo>
                    <a:pt x="0" y="39"/>
                  </a:lnTo>
                  <a:cubicBezTo>
                    <a:pt x="0" y="52"/>
                    <a:pt x="7" y="65"/>
                    <a:pt x="19" y="71"/>
                  </a:cubicBezTo>
                  <a:lnTo>
                    <a:pt x="405" y="255"/>
                  </a:lnTo>
                  <a:lnTo>
                    <a:pt x="405" y="255"/>
                  </a:lnTo>
                  <a:cubicBezTo>
                    <a:pt x="422" y="263"/>
                    <a:pt x="442" y="256"/>
                    <a:pt x="451" y="239"/>
                  </a:cubicBezTo>
                  <a:lnTo>
                    <a:pt x="451" y="239"/>
                  </a:lnTo>
                  <a:cubicBezTo>
                    <a:pt x="459" y="222"/>
                    <a:pt x="452" y="201"/>
                    <a:pt x="435" y="192"/>
                  </a:cubicBezTo>
                  <a:lnTo>
                    <a:pt x="49" y="9"/>
                  </a:lnTo>
                  <a:lnTo>
                    <a:pt x="49" y="9"/>
                  </a:lnTo>
                  <a:cubicBezTo>
                    <a:pt x="32" y="0"/>
                    <a:pt x="12" y="8"/>
                    <a:pt x="4" y="25"/>
                  </a:cubicBezTo>
                  <a:lnTo>
                    <a:pt x="4" y="25"/>
                  </a:lnTo>
                  <a:cubicBezTo>
                    <a:pt x="1" y="30"/>
                    <a:pt x="0" y="34"/>
                    <a:pt x="0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3" name="Freeform 131">
              <a:extLst>
                <a:ext uri="{FF2B5EF4-FFF2-40B4-BE49-F238E27FC236}">
                  <a16:creationId xmlns:a16="http://schemas.microsoft.com/office/drawing/2014/main" id="{31DC9DBD-3F57-CF46-AFFB-86BE79E7D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4062" y="4024827"/>
              <a:ext cx="74616" cy="212737"/>
            </a:xfrm>
            <a:custGeom>
              <a:avLst/>
              <a:gdLst>
                <a:gd name="T0" fmla="*/ 45 w 171"/>
                <a:gd name="T1" fmla="*/ 488 h 490"/>
                <a:gd name="T2" fmla="*/ 45 w 171"/>
                <a:gd name="T3" fmla="*/ 488 h 490"/>
                <a:gd name="T4" fmla="*/ 72 w 171"/>
                <a:gd name="T5" fmla="*/ 462 h 490"/>
                <a:gd name="T6" fmla="*/ 166 w 171"/>
                <a:gd name="T7" fmla="*/ 46 h 490"/>
                <a:gd name="T8" fmla="*/ 166 w 171"/>
                <a:gd name="T9" fmla="*/ 46 h 490"/>
                <a:gd name="T10" fmla="*/ 139 w 171"/>
                <a:gd name="T11" fmla="*/ 4 h 490"/>
                <a:gd name="T12" fmla="*/ 139 w 171"/>
                <a:gd name="T13" fmla="*/ 4 h 490"/>
                <a:gd name="T14" fmla="*/ 98 w 171"/>
                <a:gd name="T15" fmla="*/ 30 h 490"/>
                <a:gd name="T16" fmla="*/ 4 w 171"/>
                <a:gd name="T17" fmla="*/ 447 h 490"/>
                <a:gd name="T18" fmla="*/ 4 w 171"/>
                <a:gd name="T19" fmla="*/ 447 h 490"/>
                <a:gd name="T20" fmla="*/ 31 w 171"/>
                <a:gd name="T21" fmla="*/ 488 h 490"/>
                <a:gd name="T22" fmla="*/ 31 w 171"/>
                <a:gd name="T23" fmla="*/ 488 h 490"/>
                <a:gd name="T24" fmla="*/ 45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45" y="488"/>
                  </a:moveTo>
                  <a:lnTo>
                    <a:pt x="45" y="488"/>
                  </a:lnTo>
                  <a:cubicBezTo>
                    <a:pt x="58" y="486"/>
                    <a:pt x="69" y="476"/>
                    <a:pt x="72" y="462"/>
                  </a:cubicBezTo>
                  <a:lnTo>
                    <a:pt x="166" y="46"/>
                  </a:lnTo>
                  <a:lnTo>
                    <a:pt x="166" y="46"/>
                  </a:lnTo>
                  <a:cubicBezTo>
                    <a:pt x="170" y="27"/>
                    <a:pt x="158" y="9"/>
                    <a:pt x="139" y="4"/>
                  </a:cubicBezTo>
                  <a:lnTo>
                    <a:pt x="139" y="4"/>
                  </a:lnTo>
                  <a:cubicBezTo>
                    <a:pt x="120" y="0"/>
                    <a:pt x="102" y="12"/>
                    <a:pt x="98" y="30"/>
                  </a:cubicBezTo>
                  <a:lnTo>
                    <a:pt x="4" y="447"/>
                  </a:lnTo>
                  <a:lnTo>
                    <a:pt x="4" y="447"/>
                  </a:lnTo>
                  <a:cubicBezTo>
                    <a:pt x="0" y="466"/>
                    <a:pt x="12" y="484"/>
                    <a:pt x="31" y="488"/>
                  </a:cubicBezTo>
                  <a:lnTo>
                    <a:pt x="31" y="488"/>
                  </a:lnTo>
                  <a:cubicBezTo>
                    <a:pt x="36" y="489"/>
                    <a:pt x="41" y="489"/>
                    <a:pt x="45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4" name="Freeform 132">
              <a:extLst>
                <a:ext uri="{FF2B5EF4-FFF2-40B4-BE49-F238E27FC236}">
                  <a16:creationId xmlns:a16="http://schemas.microsoft.com/office/drawing/2014/main" id="{ADB68F57-CADC-8C46-A849-3600B8B2D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841" y="4074122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3097 w 699"/>
                <a:gd name="T5" fmla="*/ 210379 h 767"/>
                <a:gd name="T6" fmla="*/ 303097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6"/>
                    <a:pt x="694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5" name="Freeform 133">
              <a:extLst>
                <a:ext uri="{FF2B5EF4-FFF2-40B4-BE49-F238E27FC236}">
                  <a16:creationId xmlns:a16="http://schemas.microsoft.com/office/drawing/2014/main" id="{D705A0B2-962D-534D-A4EB-6212DAF62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243" y="4285192"/>
              <a:ext cx="60329" cy="215912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2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4 h 495"/>
                <a:gd name="T22" fmla="*/ 32 w 138"/>
                <a:gd name="T23" fmla="*/ 494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59" y="489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3" y="6"/>
                    <a:pt x="105" y="3"/>
                  </a:cubicBezTo>
                  <a:lnTo>
                    <a:pt x="105" y="3"/>
                  </a:lnTo>
                  <a:cubicBezTo>
                    <a:pt x="86" y="0"/>
                    <a:pt x="68" y="13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4" y="491"/>
                    <a:pt x="32" y="494"/>
                  </a:cubicBezTo>
                  <a:lnTo>
                    <a:pt x="32" y="494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6" name="Freeform 134">
              <a:extLst>
                <a:ext uri="{FF2B5EF4-FFF2-40B4-BE49-F238E27FC236}">
                  <a16:creationId xmlns:a16="http://schemas.microsoft.com/office/drawing/2014/main" id="{247B7067-AB94-8D4C-A752-18AB8150F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01" y="4463881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5126 w 703"/>
                <a:gd name="T5" fmla="*/ 302914 h 783"/>
                <a:gd name="T6" fmla="*/ 75126 w 703"/>
                <a:gd name="T7" fmla="*/ 302914 h 783"/>
                <a:gd name="T8" fmla="*/ 304847 w 703"/>
                <a:gd name="T9" fmla="*/ 309024 h 783"/>
                <a:gd name="T10" fmla="*/ 304847 w 703"/>
                <a:gd name="T11" fmla="*/ 309024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6"/>
                    <a:pt x="173" y="694"/>
                  </a:cubicBezTo>
                  <a:cubicBezTo>
                    <a:pt x="345" y="782"/>
                    <a:pt x="702" y="708"/>
                    <a:pt x="702" y="708"/>
                  </a:cubicBezTo>
                  <a:cubicBezTo>
                    <a:pt x="702" y="708"/>
                    <a:pt x="332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135">
              <a:extLst>
                <a:ext uri="{FF2B5EF4-FFF2-40B4-BE49-F238E27FC236}">
                  <a16:creationId xmlns:a16="http://schemas.microsoft.com/office/drawing/2014/main" id="{6D44CDE5-D9B4-B74C-853B-C176B1627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979" y="4553494"/>
              <a:ext cx="185748" cy="138121"/>
            </a:xfrm>
            <a:custGeom>
              <a:avLst/>
              <a:gdLst>
                <a:gd name="T0" fmla="*/ 1 w 429"/>
                <a:gd name="T1" fmla="*/ 33 h 319"/>
                <a:gd name="T2" fmla="*/ 1 w 429"/>
                <a:gd name="T3" fmla="*/ 33 h 319"/>
                <a:gd name="T4" fmla="*/ 16 w 429"/>
                <a:gd name="T5" fmla="*/ 68 h 319"/>
                <a:gd name="T6" fmla="*/ 369 w 429"/>
                <a:gd name="T7" fmla="*/ 307 h 319"/>
                <a:gd name="T8" fmla="*/ 369 w 429"/>
                <a:gd name="T9" fmla="*/ 307 h 319"/>
                <a:gd name="T10" fmla="*/ 417 w 429"/>
                <a:gd name="T11" fmla="*/ 298 h 319"/>
                <a:gd name="T12" fmla="*/ 417 w 429"/>
                <a:gd name="T13" fmla="*/ 298 h 319"/>
                <a:gd name="T14" fmla="*/ 408 w 429"/>
                <a:gd name="T15" fmla="*/ 250 h 319"/>
                <a:gd name="T16" fmla="*/ 55 w 429"/>
                <a:gd name="T17" fmla="*/ 10 h 319"/>
                <a:gd name="T18" fmla="*/ 55 w 429"/>
                <a:gd name="T19" fmla="*/ 10 h 319"/>
                <a:gd name="T20" fmla="*/ 7 w 429"/>
                <a:gd name="T21" fmla="*/ 20 h 319"/>
                <a:gd name="T22" fmla="*/ 7 w 429"/>
                <a:gd name="T23" fmla="*/ 20 h 319"/>
                <a:gd name="T24" fmla="*/ 1 w 429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9">
                  <a:moveTo>
                    <a:pt x="1" y="33"/>
                  </a:moveTo>
                  <a:lnTo>
                    <a:pt x="1" y="33"/>
                  </a:lnTo>
                  <a:cubicBezTo>
                    <a:pt x="0" y="46"/>
                    <a:pt x="5" y="60"/>
                    <a:pt x="16" y="68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5" y="318"/>
                    <a:pt x="407" y="314"/>
                    <a:pt x="417" y="298"/>
                  </a:cubicBezTo>
                  <a:lnTo>
                    <a:pt x="417" y="298"/>
                  </a:lnTo>
                  <a:cubicBezTo>
                    <a:pt x="428" y="282"/>
                    <a:pt x="424" y="260"/>
                    <a:pt x="408" y="250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2" y="28"/>
                    <a:pt x="1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8" name="Freeform 136">
              <a:extLst>
                <a:ext uri="{FF2B5EF4-FFF2-40B4-BE49-F238E27FC236}">
                  <a16:creationId xmlns:a16="http://schemas.microsoft.com/office/drawing/2014/main" id="{5BA7EE61-5502-2C40-88A7-BC4A07B56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681" y="4160521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2661 w 699"/>
                <a:gd name="T5" fmla="*/ 210379 h 767"/>
                <a:gd name="T6" fmla="*/ 302661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7"/>
                    <a:pt x="693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137">
              <a:extLst>
                <a:ext uri="{FF2B5EF4-FFF2-40B4-BE49-F238E27FC236}">
                  <a16:creationId xmlns:a16="http://schemas.microsoft.com/office/drawing/2014/main" id="{41DB3D10-6DFC-254D-ABF8-1F106F317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807" y="4372509"/>
              <a:ext cx="58742" cy="214325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1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3 h 495"/>
                <a:gd name="T22" fmla="*/ 32 w 138"/>
                <a:gd name="T23" fmla="*/ 493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60" y="489"/>
                    <a:pt x="70" y="478"/>
                    <a:pt x="71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4" y="6"/>
                    <a:pt x="105" y="3"/>
                  </a:cubicBezTo>
                  <a:lnTo>
                    <a:pt x="105" y="3"/>
                  </a:lnTo>
                  <a:cubicBezTo>
                    <a:pt x="85" y="0"/>
                    <a:pt x="68" y="14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0" name="Freeform 138">
              <a:extLst>
                <a:ext uri="{FF2B5EF4-FFF2-40B4-BE49-F238E27FC236}">
                  <a16:creationId xmlns:a16="http://schemas.microsoft.com/office/drawing/2014/main" id="{4FE9D6FF-EAD8-234E-9227-657955F64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481" y="4237321"/>
              <a:ext cx="305281" cy="334080"/>
            </a:xfrm>
            <a:custGeom>
              <a:avLst/>
              <a:gdLst>
                <a:gd name="T0" fmla="*/ 199305 w 700"/>
                <a:gd name="T1" fmla="*/ 333644 h 767"/>
                <a:gd name="T2" fmla="*/ 199305 w 700"/>
                <a:gd name="T3" fmla="*/ 333644 h 767"/>
                <a:gd name="T4" fmla="*/ 302664 w 700"/>
                <a:gd name="T5" fmla="*/ 209943 h 767"/>
                <a:gd name="T6" fmla="*/ 302664 w 700"/>
                <a:gd name="T7" fmla="*/ 209943 h 767"/>
                <a:gd name="T8" fmla="*/ 208027 w 700"/>
                <a:gd name="T9" fmla="*/ 0 h 767"/>
                <a:gd name="T10" fmla="*/ 208027 w 700"/>
                <a:gd name="T11" fmla="*/ 0 h 767"/>
                <a:gd name="T12" fmla="*/ 199305 w 700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0" h="767">
                  <a:moveTo>
                    <a:pt x="457" y="766"/>
                  </a:moveTo>
                  <a:lnTo>
                    <a:pt x="457" y="766"/>
                  </a:lnTo>
                  <a:cubicBezTo>
                    <a:pt x="457" y="766"/>
                    <a:pt x="690" y="676"/>
                    <a:pt x="694" y="482"/>
                  </a:cubicBezTo>
                  <a:cubicBezTo>
                    <a:pt x="699" y="289"/>
                    <a:pt x="477" y="0"/>
                    <a:pt x="477" y="0"/>
                  </a:cubicBezTo>
                  <a:cubicBezTo>
                    <a:pt x="477" y="0"/>
                    <a:pt x="0" y="640"/>
                    <a:pt x="457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139">
              <a:extLst>
                <a:ext uri="{FF2B5EF4-FFF2-40B4-BE49-F238E27FC236}">
                  <a16:creationId xmlns:a16="http://schemas.microsoft.com/office/drawing/2014/main" id="{17BFF51F-2919-0145-B9AA-0D08313D6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558" y="4450301"/>
              <a:ext cx="58742" cy="215912"/>
            </a:xfrm>
            <a:custGeom>
              <a:avLst/>
              <a:gdLst>
                <a:gd name="T0" fmla="*/ 46 w 137"/>
                <a:gd name="T1" fmla="*/ 492 h 495"/>
                <a:gd name="T2" fmla="*/ 46 w 137"/>
                <a:gd name="T3" fmla="*/ 492 h 495"/>
                <a:gd name="T4" fmla="*/ 72 w 137"/>
                <a:gd name="T5" fmla="*/ 464 h 495"/>
                <a:gd name="T6" fmla="*/ 134 w 137"/>
                <a:gd name="T7" fmla="*/ 42 h 495"/>
                <a:gd name="T8" fmla="*/ 134 w 137"/>
                <a:gd name="T9" fmla="*/ 42 h 495"/>
                <a:gd name="T10" fmla="*/ 104 w 137"/>
                <a:gd name="T11" fmla="*/ 3 h 495"/>
                <a:gd name="T12" fmla="*/ 104 w 137"/>
                <a:gd name="T13" fmla="*/ 3 h 495"/>
                <a:gd name="T14" fmla="*/ 65 w 137"/>
                <a:gd name="T15" fmla="*/ 31 h 495"/>
                <a:gd name="T16" fmla="*/ 3 w 137"/>
                <a:gd name="T17" fmla="*/ 454 h 495"/>
                <a:gd name="T18" fmla="*/ 3 w 137"/>
                <a:gd name="T19" fmla="*/ 454 h 495"/>
                <a:gd name="T20" fmla="*/ 32 w 137"/>
                <a:gd name="T21" fmla="*/ 493 h 495"/>
                <a:gd name="T22" fmla="*/ 32 w 137"/>
                <a:gd name="T23" fmla="*/ 493 h 495"/>
                <a:gd name="T24" fmla="*/ 46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46" y="492"/>
                  </a:moveTo>
                  <a:lnTo>
                    <a:pt x="46" y="492"/>
                  </a:lnTo>
                  <a:cubicBezTo>
                    <a:pt x="59" y="488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6" y="23"/>
                    <a:pt x="123" y="5"/>
                    <a:pt x="104" y="3"/>
                  </a:cubicBezTo>
                  <a:lnTo>
                    <a:pt x="104" y="3"/>
                  </a:lnTo>
                  <a:cubicBezTo>
                    <a:pt x="86" y="0"/>
                    <a:pt x="68" y="13"/>
                    <a:pt x="65" y="31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2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3"/>
                    <a:pt x="46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2" name="Freeform 140">
              <a:extLst>
                <a:ext uri="{FF2B5EF4-FFF2-40B4-BE49-F238E27FC236}">
                  <a16:creationId xmlns:a16="http://schemas.microsoft.com/office/drawing/2014/main" id="{A6DFA494-F53F-E743-BABD-96690B7EB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961" y="4341000"/>
              <a:ext cx="299520" cy="332161"/>
            </a:xfrm>
            <a:custGeom>
              <a:avLst/>
              <a:gdLst>
                <a:gd name="T0" fmla="*/ 203013 w 689"/>
                <a:gd name="T1" fmla="*/ 331727 h 765"/>
                <a:gd name="T2" fmla="*/ 203013 w 689"/>
                <a:gd name="T3" fmla="*/ 331727 h 765"/>
                <a:gd name="T4" fmla="*/ 292999 w 689"/>
                <a:gd name="T5" fmla="*/ 198862 h 765"/>
                <a:gd name="T6" fmla="*/ 292999 w 689"/>
                <a:gd name="T7" fmla="*/ 198862 h 765"/>
                <a:gd name="T8" fmla="*/ 177799 w 689"/>
                <a:gd name="T9" fmla="*/ 0 h 765"/>
                <a:gd name="T10" fmla="*/ 177799 w 689"/>
                <a:gd name="T11" fmla="*/ 0 h 765"/>
                <a:gd name="T12" fmla="*/ 203013 w 689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9" h="765">
                  <a:moveTo>
                    <a:pt x="467" y="764"/>
                  </a:moveTo>
                  <a:lnTo>
                    <a:pt x="467" y="764"/>
                  </a:lnTo>
                  <a:cubicBezTo>
                    <a:pt x="467" y="764"/>
                    <a:pt x="688" y="651"/>
                    <a:pt x="674" y="458"/>
                  </a:cubicBezTo>
                  <a:cubicBezTo>
                    <a:pt x="659" y="265"/>
                    <a:pt x="409" y="0"/>
                    <a:pt x="409" y="0"/>
                  </a:cubicBezTo>
                  <a:cubicBezTo>
                    <a:pt x="409" y="0"/>
                    <a:pt x="0" y="685"/>
                    <a:pt x="467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41">
              <a:extLst>
                <a:ext uri="{FF2B5EF4-FFF2-40B4-BE49-F238E27FC236}">
                  <a16:creationId xmlns:a16="http://schemas.microsoft.com/office/drawing/2014/main" id="{D1ABEE59-F9F4-014E-A20F-39513EDED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988" y="4551907"/>
              <a:ext cx="41277" cy="217499"/>
            </a:xfrm>
            <a:custGeom>
              <a:avLst/>
              <a:gdLst>
                <a:gd name="T0" fmla="*/ 48 w 92"/>
                <a:gd name="T1" fmla="*/ 494 h 497"/>
                <a:gd name="T2" fmla="*/ 48 w 92"/>
                <a:gd name="T3" fmla="*/ 494 h 497"/>
                <a:gd name="T4" fmla="*/ 70 w 92"/>
                <a:gd name="T5" fmla="*/ 463 h 497"/>
                <a:gd name="T6" fmla="*/ 90 w 92"/>
                <a:gd name="T7" fmla="*/ 37 h 497"/>
                <a:gd name="T8" fmla="*/ 90 w 92"/>
                <a:gd name="T9" fmla="*/ 37 h 497"/>
                <a:gd name="T10" fmla="*/ 57 w 92"/>
                <a:gd name="T11" fmla="*/ 1 h 497"/>
                <a:gd name="T12" fmla="*/ 57 w 92"/>
                <a:gd name="T13" fmla="*/ 1 h 497"/>
                <a:gd name="T14" fmla="*/ 21 w 92"/>
                <a:gd name="T15" fmla="*/ 34 h 497"/>
                <a:gd name="T16" fmla="*/ 1 w 92"/>
                <a:gd name="T17" fmla="*/ 460 h 497"/>
                <a:gd name="T18" fmla="*/ 1 w 92"/>
                <a:gd name="T19" fmla="*/ 460 h 497"/>
                <a:gd name="T20" fmla="*/ 34 w 92"/>
                <a:gd name="T21" fmla="*/ 496 h 497"/>
                <a:gd name="T22" fmla="*/ 34 w 92"/>
                <a:gd name="T23" fmla="*/ 496 h 497"/>
                <a:gd name="T24" fmla="*/ 48 w 92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497">
                  <a:moveTo>
                    <a:pt x="48" y="494"/>
                  </a:moveTo>
                  <a:lnTo>
                    <a:pt x="48" y="494"/>
                  </a:lnTo>
                  <a:cubicBezTo>
                    <a:pt x="61" y="488"/>
                    <a:pt x="69" y="477"/>
                    <a:pt x="70" y="463"/>
                  </a:cubicBezTo>
                  <a:lnTo>
                    <a:pt x="90" y="37"/>
                  </a:lnTo>
                  <a:lnTo>
                    <a:pt x="90" y="37"/>
                  </a:lnTo>
                  <a:cubicBezTo>
                    <a:pt x="91" y="18"/>
                    <a:pt x="76" y="2"/>
                    <a:pt x="57" y="1"/>
                  </a:cubicBezTo>
                  <a:lnTo>
                    <a:pt x="57" y="1"/>
                  </a:lnTo>
                  <a:cubicBezTo>
                    <a:pt x="38" y="0"/>
                    <a:pt x="22" y="14"/>
                    <a:pt x="21" y="34"/>
                  </a:cubicBezTo>
                  <a:lnTo>
                    <a:pt x="1" y="460"/>
                  </a:lnTo>
                  <a:lnTo>
                    <a:pt x="1" y="460"/>
                  </a:lnTo>
                  <a:cubicBezTo>
                    <a:pt x="0" y="479"/>
                    <a:pt x="15" y="495"/>
                    <a:pt x="34" y="496"/>
                  </a:cubicBezTo>
                  <a:lnTo>
                    <a:pt x="34" y="496"/>
                  </a:lnTo>
                  <a:cubicBezTo>
                    <a:pt x="39" y="496"/>
                    <a:pt x="44" y="496"/>
                    <a:pt x="48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4" name="Freeform 142">
              <a:extLst>
                <a:ext uri="{FF2B5EF4-FFF2-40B4-BE49-F238E27FC236}">
                  <a16:creationId xmlns:a16="http://schemas.microsoft.com/office/drawing/2014/main" id="{917A3547-23EF-AD4B-903B-675D7F078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921" y="4546442"/>
              <a:ext cx="305279" cy="341760"/>
            </a:xfrm>
            <a:custGeom>
              <a:avLst/>
              <a:gdLst>
                <a:gd name="T0" fmla="*/ 8697 w 702"/>
                <a:gd name="T1" fmla="*/ 156258 h 783"/>
                <a:gd name="T2" fmla="*/ 8697 w 702"/>
                <a:gd name="T3" fmla="*/ 156258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8"/>
                  </a:moveTo>
                  <a:lnTo>
                    <a:pt x="20" y="358"/>
                  </a:lnTo>
                  <a:cubicBezTo>
                    <a:pt x="20" y="358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43">
              <a:extLst>
                <a:ext uri="{FF2B5EF4-FFF2-40B4-BE49-F238E27FC236}">
                  <a16:creationId xmlns:a16="http://schemas.microsoft.com/office/drawing/2014/main" id="{30C4F8E2-6051-8E40-A172-32DF4160E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317" y="4639224"/>
              <a:ext cx="187336" cy="138121"/>
            </a:xfrm>
            <a:custGeom>
              <a:avLst/>
              <a:gdLst>
                <a:gd name="T0" fmla="*/ 2 w 429"/>
                <a:gd name="T1" fmla="*/ 33 h 318"/>
                <a:gd name="T2" fmla="*/ 2 w 429"/>
                <a:gd name="T3" fmla="*/ 33 h 318"/>
                <a:gd name="T4" fmla="*/ 17 w 429"/>
                <a:gd name="T5" fmla="*/ 67 h 318"/>
                <a:gd name="T6" fmla="*/ 369 w 429"/>
                <a:gd name="T7" fmla="*/ 307 h 318"/>
                <a:gd name="T8" fmla="*/ 369 w 429"/>
                <a:gd name="T9" fmla="*/ 307 h 318"/>
                <a:gd name="T10" fmla="*/ 418 w 429"/>
                <a:gd name="T11" fmla="*/ 297 h 318"/>
                <a:gd name="T12" fmla="*/ 418 w 429"/>
                <a:gd name="T13" fmla="*/ 297 h 318"/>
                <a:gd name="T14" fmla="*/ 408 w 429"/>
                <a:gd name="T15" fmla="*/ 249 h 318"/>
                <a:gd name="T16" fmla="*/ 55 w 429"/>
                <a:gd name="T17" fmla="*/ 10 h 318"/>
                <a:gd name="T18" fmla="*/ 55 w 429"/>
                <a:gd name="T19" fmla="*/ 10 h 318"/>
                <a:gd name="T20" fmla="*/ 7 w 429"/>
                <a:gd name="T21" fmla="*/ 20 h 318"/>
                <a:gd name="T22" fmla="*/ 7 w 429"/>
                <a:gd name="T23" fmla="*/ 20 h 318"/>
                <a:gd name="T24" fmla="*/ 2 w 429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8">
                  <a:moveTo>
                    <a:pt x="2" y="33"/>
                  </a:moveTo>
                  <a:lnTo>
                    <a:pt x="2" y="33"/>
                  </a:lnTo>
                  <a:cubicBezTo>
                    <a:pt x="0" y="46"/>
                    <a:pt x="5" y="60"/>
                    <a:pt x="17" y="67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6" y="317"/>
                    <a:pt x="407" y="313"/>
                    <a:pt x="418" y="297"/>
                  </a:cubicBezTo>
                  <a:lnTo>
                    <a:pt x="418" y="297"/>
                  </a:lnTo>
                  <a:cubicBezTo>
                    <a:pt x="428" y="282"/>
                    <a:pt x="424" y="261"/>
                    <a:pt x="408" y="249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3" y="29"/>
                    <a:pt x="2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6" name="Freeform 144">
              <a:extLst>
                <a:ext uri="{FF2B5EF4-FFF2-40B4-BE49-F238E27FC236}">
                  <a16:creationId xmlns:a16="http://schemas.microsoft.com/office/drawing/2014/main" id="{B06BF52D-E644-CE4F-9BE5-E4A6AAFAD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321" y="4646282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4692 w 703"/>
                <a:gd name="T5" fmla="*/ 302914 h 783"/>
                <a:gd name="T6" fmla="*/ 74692 w 703"/>
                <a:gd name="T7" fmla="*/ 302914 h 783"/>
                <a:gd name="T8" fmla="*/ 304847 w 703"/>
                <a:gd name="T9" fmla="*/ 308588 h 783"/>
                <a:gd name="T10" fmla="*/ 304847 w 703"/>
                <a:gd name="T11" fmla="*/ 308588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5" y="782"/>
                    <a:pt x="702" y="707"/>
                    <a:pt x="702" y="707"/>
                  </a:cubicBezTo>
                  <a:cubicBezTo>
                    <a:pt x="702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45">
              <a:extLst>
                <a:ext uri="{FF2B5EF4-FFF2-40B4-BE49-F238E27FC236}">
                  <a16:creationId xmlns:a16="http://schemas.microsoft.com/office/drawing/2014/main" id="{D5F3A1DF-7D59-204C-BAC5-F91D1F349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594" y="4736067"/>
              <a:ext cx="188924" cy="141295"/>
            </a:xfrm>
            <a:custGeom>
              <a:avLst/>
              <a:gdLst>
                <a:gd name="T0" fmla="*/ 2 w 430"/>
                <a:gd name="T1" fmla="*/ 34 h 320"/>
                <a:gd name="T2" fmla="*/ 2 w 430"/>
                <a:gd name="T3" fmla="*/ 34 h 320"/>
                <a:gd name="T4" fmla="*/ 17 w 430"/>
                <a:gd name="T5" fmla="*/ 68 h 320"/>
                <a:gd name="T6" fmla="*/ 370 w 430"/>
                <a:gd name="T7" fmla="*/ 308 h 320"/>
                <a:gd name="T8" fmla="*/ 370 w 430"/>
                <a:gd name="T9" fmla="*/ 308 h 320"/>
                <a:gd name="T10" fmla="*/ 418 w 430"/>
                <a:gd name="T11" fmla="*/ 299 h 320"/>
                <a:gd name="T12" fmla="*/ 418 w 430"/>
                <a:gd name="T13" fmla="*/ 299 h 320"/>
                <a:gd name="T14" fmla="*/ 409 w 430"/>
                <a:gd name="T15" fmla="*/ 251 h 320"/>
                <a:gd name="T16" fmla="*/ 56 w 430"/>
                <a:gd name="T17" fmla="*/ 11 h 320"/>
                <a:gd name="T18" fmla="*/ 56 w 430"/>
                <a:gd name="T19" fmla="*/ 11 h 320"/>
                <a:gd name="T20" fmla="*/ 8 w 430"/>
                <a:gd name="T21" fmla="*/ 20 h 320"/>
                <a:gd name="T22" fmla="*/ 8 w 430"/>
                <a:gd name="T23" fmla="*/ 20 h 320"/>
                <a:gd name="T24" fmla="*/ 2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7" y="68"/>
                  </a:cubicBezTo>
                  <a:lnTo>
                    <a:pt x="370" y="308"/>
                  </a:lnTo>
                  <a:lnTo>
                    <a:pt x="370" y="308"/>
                  </a:lnTo>
                  <a:cubicBezTo>
                    <a:pt x="385" y="319"/>
                    <a:pt x="407" y="314"/>
                    <a:pt x="418" y="299"/>
                  </a:cubicBezTo>
                  <a:lnTo>
                    <a:pt x="418" y="299"/>
                  </a:lnTo>
                  <a:cubicBezTo>
                    <a:pt x="429" y="283"/>
                    <a:pt x="425" y="261"/>
                    <a:pt x="409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5"/>
                    <a:pt x="8" y="20"/>
                  </a:cubicBezTo>
                  <a:lnTo>
                    <a:pt x="8" y="20"/>
                  </a:lnTo>
                  <a:cubicBezTo>
                    <a:pt x="5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sp>
        <p:nvSpPr>
          <p:cNvPr id="54" name="프로젝트 과정">
            <a:extLst>
              <a:ext uri="{FF2B5EF4-FFF2-40B4-BE49-F238E27FC236}">
                <a16:creationId xmlns:a16="http://schemas.microsoft.com/office/drawing/2014/main" id="{F5B1A622-E65A-4878-B7E8-F9849124B527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1. </a:t>
            </a:r>
            <a:r>
              <a:rPr lang="ko-KR" altLang="en-US" sz="3200" b="1" dirty="0">
                <a:latin typeface="+mn-lt"/>
              </a:rPr>
              <a:t>프로젝트 배경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2ED371-9F52-4B79-98DD-CAF6131A24AE}"/>
              </a:ext>
            </a:extLst>
          </p:cNvPr>
          <p:cNvSpPr txBox="1"/>
          <p:nvPr/>
        </p:nvSpPr>
        <p:spPr>
          <a:xfrm>
            <a:off x="528301" y="990005"/>
            <a:ext cx="8248146" cy="89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1.1 </a:t>
            </a:r>
            <a:r>
              <a:rPr lang="ko-KR" altLang="en-US" sz="2000" b="1" dirty="0"/>
              <a:t>프로젝트 개요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    C. Solutions</a:t>
            </a:r>
          </a:p>
        </p:txBody>
      </p:sp>
    </p:spTree>
    <p:extLst>
      <p:ext uri="{BB962C8B-B14F-4D97-AF65-F5344CB8AC3E}">
        <p14:creationId xmlns:p14="http://schemas.microsoft.com/office/powerpoint/2010/main" val="40070138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4"/>
          <p:cNvSpPr/>
          <p:nvPr/>
        </p:nvSpPr>
        <p:spPr>
          <a:xfrm>
            <a:off x="8422341" y="1665199"/>
            <a:ext cx="3308520" cy="187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4967" y="3880"/>
                </a:lnTo>
                <a:lnTo>
                  <a:pt x="0" y="3880"/>
                </a:lnTo>
                <a:lnTo>
                  <a:pt x="0" y="17720"/>
                </a:lnTo>
                <a:lnTo>
                  <a:pt x="14967" y="17720"/>
                </a:lnTo>
                <a:lnTo>
                  <a:pt x="14967" y="21600"/>
                </a:lnTo>
                <a:lnTo>
                  <a:pt x="21600" y="10801"/>
                </a:lnTo>
                <a:lnTo>
                  <a:pt x="14967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100000"/>
              </a:lnSpc>
              <a:defRPr sz="100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sz="5000" dirty="0">
                <a:latin typeface="+mn-ea"/>
                <a:ea typeface="+mn-ea"/>
              </a:rPr>
              <a:t>4</a:t>
            </a:r>
          </a:p>
        </p:txBody>
      </p:sp>
      <p:sp>
        <p:nvSpPr>
          <p:cNvPr id="160" name="3"/>
          <p:cNvSpPr/>
          <p:nvPr/>
        </p:nvSpPr>
        <p:spPr>
          <a:xfrm>
            <a:off x="5822852" y="1665199"/>
            <a:ext cx="3308520" cy="187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4967" y="3880"/>
                </a:lnTo>
                <a:lnTo>
                  <a:pt x="0" y="3880"/>
                </a:lnTo>
                <a:lnTo>
                  <a:pt x="0" y="17720"/>
                </a:lnTo>
                <a:lnTo>
                  <a:pt x="14967" y="17720"/>
                </a:lnTo>
                <a:lnTo>
                  <a:pt x="14967" y="21600"/>
                </a:lnTo>
                <a:lnTo>
                  <a:pt x="21600" y="10801"/>
                </a:lnTo>
                <a:lnTo>
                  <a:pt x="1496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100000"/>
              </a:lnSpc>
              <a:defRPr sz="100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sz="5000">
                <a:latin typeface="+mn-ea"/>
                <a:ea typeface="+mn-ea"/>
              </a:rPr>
              <a:t>3</a:t>
            </a:r>
          </a:p>
        </p:txBody>
      </p:sp>
      <p:sp>
        <p:nvSpPr>
          <p:cNvPr id="161" name="2"/>
          <p:cNvSpPr/>
          <p:nvPr/>
        </p:nvSpPr>
        <p:spPr>
          <a:xfrm>
            <a:off x="3268396" y="1665199"/>
            <a:ext cx="3308520" cy="187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4967" y="3880"/>
                </a:lnTo>
                <a:lnTo>
                  <a:pt x="0" y="3880"/>
                </a:lnTo>
                <a:lnTo>
                  <a:pt x="0" y="17720"/>
                </a:lnTo>
                <a:lnTo>
                  <a:pt x="14967" y="17720"/>
                </a:lnTo>
                <a:lnTo>
                  <a:pt x="14967" y="21600"/>
                </a:lnTo>
                <a:lnTo>
                  <a:pt x="21600" y="10801"/>
                </a:lnTo>
                <a:lnTo>
                  <a:pt x="14967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100000"/>
              </a:lnSpc>
              <a:defRPr sz="100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sz="5000">
                <a:latin typeface="+mn-ea"/>
                <a:ea typeface="+mn-ea"/>
              </a:rPr>
              <a:t>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7DF5A6-EBD3-214E-BCF3-74B383411A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KR" smtClean="0"/>
              <a:t>7</a:t>
            </a:fld>
            <a:endParaRPr lang="en-KR"/>
          </a:p>
        </p:txBody>
      </p:sp>
      <p:sp>
        <p:nvSpPr>
          <p:cNvPr id="163" name="1"/>
          <p:cNvSpPr/>
          <p:nvPr/>
        </p:nvSpPr>
        <p:spPr>
          <a:xfrm>
            <a:off x="609608" y="1665199"/>
            <a:ext cx="3308520" cy="187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4967" y="3880"/>
                </a:lnTo>
                <a:lnTo>
                  <a:pt x="0" y="3880"/>
                </a:lnTo>
                <a:lnTo>
                  <a:pt x="0" y="17720"/>
                </a:lnTo>
                <a:lnTo>
                  <a:pt x="14967" y="17720"/>
                </a:lnTo>
                <a:lnTo>
                  <a:pt x="14967" y="21600"/>
                </a:lnTo>
                <a:lnTo>
                  <a:pt x="21600" y="10801"/>
                </a:lnTo>
                <a:lnTo>
                  <a:pt x="1496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100000"/>
              </a:lnSpc>
              <a:defRPr sz="100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en-US" altLang="ko-KR" sz="5000" dirty="0">
                <a:latin typeface="+mn-ea"/>
                <a:ea typeface="+mn-ea"/>
              </a:rPr>
              <a:t>1</a:t>
            </a:r>
            <a:endParaRPr sz="5000" dirty="0">
              <a:latin typeface="+mn-ea"/>
              <a:ea typeface="+mn-ea"/>
            </a:endParaRPr>
          </a:p>
        </p:txBody>
      </p:sp>
      <p:sp>
        <p:nvSpPr>
          <p:cNvPr id="165" name="Lorem ipsum dolor sit amet, his ad blandit phaedrum eime ridk mnesarchui eu facer prompta oportere ius. In maioru"/>
          <p:cNvSpPr txBox="1"/>
          <p:nvPr/>
        </p:nvSpPr>
        <p:spPr>
          <a:xfrm>
            <a:off x="2922628" y="4214394"/>
            <a:ext cx="3459491" cy="103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Autofit/>
          </a:bodyPr>
          <a:lstStyle>
            <a:lvl1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2.1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데이터 수집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2.2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탐색적 데이터 분석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(EDA)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2.3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데이터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전처리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라벨링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166" name="Lorem ipsum dolor sit amet, his ad blandit phaedrum eime ridk mnesarchui eu facer prompta oportere ius. In maioru"/>
          <p:cNvSpPr txBox="1"/>
          <p:nvPr/>
        </p:nvSpPr>
        <p:spPr>
          <a:xfrm>
            <a:off x="6079833" y="4214394"/>
            <a:ext cx="2523311" cy="103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Autofit/>
          </a:bodyPr>
          <a:lstStyle>
            <a:lvl1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3.1 RNN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3.2 LSTM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3.3 BERT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3.4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KoBERT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8" name="A few words about slide"/>
          <p:cNvSpPr txBox="1"/>
          <p:nvPr/>
        </p:nvSpPr>
        <p:spPr>
          <a:xfrm>
            <a:off x="609608" y="3833393"/>
            <a:ext cx="25233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>
            <a:lvl1pPr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/>
            <a:r>
              <a:rPr lang="ko-KR" altLang="en-US" sz="1800" b="1" dirty="0">
                <a:latin typeface="+mn-ea"/>
                <a:ea typeface="+mn-ea"/>
              </a:rPr>
              <a:t>기획</a:t>
            </a:r>
            <a:endParaRPr sz="1800" b="1" dirty="0">
              <a:latin typeface="+mn-ea"/>
              <a:ea typeface="+mn-ea"/>
            </a:endParaRPr>
          </a:p>
        </p:txBody>
      </p:sp>
      <p:sp>
        <p:nvSpPr>
          <p:cNvPr id="169" name="A few words about slide"/>
          <p:cNvSpPr txBox="1"/>
          <p:nvPr/>
        </p:nvSpPr>
        <p:spPr>
          <a:xfrm>
            <a:off x="3344721" y="3833393"/>
            <a:ext cx="25233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>
            <a:lvl1pPr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/>
            <a:r>
              <a:rPr lang="ko-KR" altLang="en-US" sz="1800" b="1" dirty="0">
                <a:latin typeface="+mn-ea"/>
                <a:ea typeface="+mn-ea"/>
              </a:rPr>
              <a:t>데이터</a:t>
            </a:r>
          </a:p>
        </p:txBody>
      </p:sp>
      <p:sp>
        <p:nvSpPr>
          <p:cNvPr id="170" name="A few words about slide"/>
          <p:cNvSpPr txBox="1"/>
          <p:nvPr/>
        </p:nvSpPr>
        <p:spPr>
          <a:xfrm>
            <a:off x="6079833" y="3833393"/>
            <a:ext cx="25233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>
            <a:lvl1pPr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/>
            <a:r>
              <a:rPr lang="ko-KR" altLang="en-US" sz="1800" b="1" dirty="0">
                <a:latin typeface="+mn-ea"/>
                <a:ea typeface="+mn-ea"/>
              </a:rPr>
              <a:t>딥러닝 모델</a:t>
            </a:r>
          </a:p>
        </p:txBody>
      </p:sp>
      <p:sp>
        <p:nvSpPr>
          <p:cNvPr id="171" name="A few words about slide"/>
          <p:cNvSpPr txBox="1"/>
          <p:nvPr/>
        </p:nvSpPr>
        <p:spPr>
          <a:xfrm>
            <a:off x="8814946" y="3833393"/>
            <a:ext cx="25233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>
            <a:lvl1pPr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/>
            <a:r>
              <a:rPr lang="ko-KR" altLang="en-US" sz="1800" b="1" dirty="0">
                <a:latin typeface="+mn-ea"/>
                <a:ea typeface="+mn-ea"/>
              </a:rPr>
              <a:t>웹 서비스 개발</a:t>
            </a:r>
          </a:p>
        </p:txBody>
      </p:sp>
      <p:sp>
        <p:nvSpPr>
          <p:cNvPr id="17" name="Lorem ipsum dolor sit amet, his ad blandit phaedrum eime ridk mnesarchui eu facer prompta oportere ius. In maioru">
            <a:extLst>
              <a:ext uri="{FF2B5EF4-FFF2-40B4-BE49-F238E27FC236}">
                <a16:creationId xmlns:a16="http://schemas.microsoft.com/office/drawing/2014/main" id="{F31F811F-A769-441D-812D-E62A6DFC91D2}"/>
              </a:ext>
            </a:extLst>
          </p:cNvPr>
          <p:cNvSpPr txBox="1"/>
          <p:nvPr/>
        </p:nvSpPr>
        <p:spPr>
          <a:xfrm>
            <a:off x="609607" y="4214394"/>
            <a:ext cx="2859734" cy="103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Autofit/>
          </a:bodyPr>
          <a:lstStyle>
            <a:lvl1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1.1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문제인식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1.2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프로젝트 주제선정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1.3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기획안 작성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1.4  WBS</a:t>
            </a:r>
          </a:p>
        </p:txBody>
      </p:sp>
      <p:sp>
        <p:nvSpPr>
          <p:cNvPr id="18" name="Lorem ipsum dolor sit amet, his ad blandit phaedrum eime ridk mnesarchui eu facer prompta oportere ius. In maioru">
            <a:extLst>
              <a:ext uri="{FF2B5EF4-FFF2-40B4-BE49-F238E27FC236}">
                <a16:creationId xmlns:a16="http://schemas.microsoft.com/office/drawing/2014/main" id="{CD071D40-1E6B-4166-A4A8-5C6CEF4779AC}"/>
              </a:ext>
            </a:extLst>
          </p:cNvPr>
          <p:cNvSpPr txBox="1"/>
          <p:nvPr/>
        </p:nvSpPr>
        <p:spPr>
          <a:xfrm>
            <a:off x="8814945" y="4214393"/>
            <a:ext cx="2523311" cy="103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Autofit/>
          </a:bodyPr>
          <a:lstStyle>
            <a:lvl1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3.1 MySQL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3.2 Django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3.3 API</a:t>
            </a:r>
          </a:p>
        </p:txBody>
      </p:sp>
      <p:sp>
        <p:nvSpPr>
          <p:cNvPr id="20" name="프로젝트 과정">
            <a:extLst>
              <a:ext uri="{FF2B5EF4-FFF2-40B4-BE49-F238E27FC236}">
                <a16:creationId xmlns:a16="http://schemas.microsoft.com/office/drawing/2014/main" id="{A2D226F5-11F2-4A2E-AEAA-ADBE9C622BDC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1. </a:t>
            </a:r>
            <a:r>
              <a:rPr lang="ko-KR" altLang="en-US" sz="3200" b="1" dirty="0">
                <a:latin typeface="+mn-lt"/>
              </a:rPr>
              <a:t>프로젝트 배경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7DF99F-2642-464E-913A-71189B981986}"/>
              </a:ext>
            </a:extLst>
          </p:cNvPr>
          <p:cNvSpPr txBox="1"/>
          <p:nvPr/>
        </p:nvSpPr>
        <p:spPr>
          <a:xfrm>
            <a:off x="528301" y="990005"/>
            <a:ext cx="824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1.2 </a:t>
            </a:r>
            <a:r>
              <a:rPr lang="ko-KR" altLang="en-US" sz="2000" b="1" dirty="0"/>
              <a:t>프로젝트 과정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9515281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8">
            <a:extLst>
              <a:ext uri="{FF2B5EF4-FFF2-40B4-BE49-F238E27FC236}">
                <a16:creationId xmlns:a16="http://schemas.microsoft.com/office/drawing/2014/main" id="{532A150A-C8EA-144B-8BEA-3560497665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3019" y="1501048"/>
            <a:ext cx="10405961" cy="3885958"/>
            <a:chOff x="1941122" y="1551242"/>
            <a:chExt cx="3701760" cy="1545599"/>
          </a:xfrm>
        </p:grpSpPr>
        <p:sp>
          <p:nvSpPr>
            <p:cNvPr id="179" name="Freeform 18">
              <a:extLst>
                <a:ext uri="{FF2B5EF4-FFF2-40B4-BE49-F238E27FC236}">
                  <a16:creationId xmlns:a16="http://schemas.microsoft.com/office/drawing/2014/main" id="{28E6222E-36C3-944F-9D43-89548A3D5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543" y="1690885"/>
              <a:ext cx="309539" cy="260245"/>
            </a:xfrm>
            <a:custGeom>
              <a:avLst/>
              <a:gdLst>
                <a:gd name="T0" fmla="*/ 656 w 712"/>
                <a:gd name="T1" fmla="*/ 512 h 594"/>
                <a:gd name="T2" fmla="*/ 656 w 712"/>
                <a:gd name="T3" fmla="*/ 512 h 594"/>
                <a:gd name="T4" fmla="*/ 651 w 712"/>
                <a:gd name="T5" fmla="*/ 543 h 594"/>
                <a:gd name="T6" fmla="*/ 651 w 712"/>
                <a:gd name="T7" fmla="*/ 543 h 594"/>
                <a:gd name="T8" fmla="*/ 613 w 712"/>
                <a:gd name="T9" fmla="*/ 555 h 594"/>
                <a:gd name="T10" fmla="*/ 613 w 712"/>
                <a:gd name="T11" fmla="*/ 555 h 594"/>
                <a:gd name="T12" fmla="*/ 0 w 712"/>
                <a:gd name="T13" fmla="*/ 0 h 594"/>
                <a:gd name="T14" fmla="*/ 0 w 712"/>
                <a:gd name="T15" fmla="*/ 0 h 594"/>
                <a:gd name="T16" fmla="*/ 656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656" y="512"/>
                  </a:moveTo>
                  <a:lnTo>
                    <a:pt x="656" y="512"/>
                  </a:lnTo>
                  <a:cubicBezTo>
                    <a:pt x="655" y="522"/>
                    <a:pt x="653" y="532"/>
                    <a:pt x="651" y="543"/>
                  </a:cubicBezTo>
                  <a:lnTo>
                    <a:pt x="651" y="543"/>
                  </a:lnTo>
                  <a:cubicBezTo>
                    <a:pt x="651" y="543"/>
                    <a:pt x="636" y="549"/>
                    <a:pt x="613" y="555"/>
                  </a:cubicBezTo>
                  <a:lnTo>
                    <a:pt x="613" y="555"/>
                  </a:lnTo>
                  <a:cubicBezTo>
                    <a:pt x="507" y="580"/>
                    <a:pt x="206" y="593"/>
                    <a:pt x="0" y="0"/>
                  </a:cubicBezTo>
                  <a:lnTo>
                    <a:pt x="0" y="0"/>
                  </a:lnTo>
                  <a:cubicBezTo>
                    <a:pt x="0" y="0"/>
                    <a:pt x="711" y="133"/>
                    <a:pt x="656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9D4F28E8-3718-6440-B160-995DA03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310" y="1771815"/>
              <a:ext cx="182549" cy="161859"/>
            </a:xfrm>
            <a:custGeom>
              <a:avLst/>
              <a:gdLst>
                <a:gd name="T0" fmla="*/ 419 w 420"/>
                <a:gd name="T1" fmla="*/ 326 h 370"/>
                <a:gd name="T2" fmla="*/ 419 w 420"/>
                <a:gd name="T3" fmla="*/ 326 h 370"/>
                <a:gd name="T4" fmla="*/ 414 w 420"/>
                <a:gd name="T5" fmla="*/ 357 h 370"/>
                <a:gd name="T6" fmla="*/ 414 w 420"/>
                <a:gd name="T7" fmla="*/ 357 h 370"/>
                <a:gd name="T8" fmla="*/ 376 w 420"/>
                <a:gd name="T9" fmla="*/ 369 h 370"/>
                <a:gd name="T10" fmla="*/ 376 w 420"/>
                <a:gd name="T11" fmla="*/ 369 h 370"/>
                <a:gd name="T12" fmla="*/ 17 w 420"/>
                <a:gd name="T13" fmla="*/ 60 h 370"/>
                <a:gd name="T14" fmla="*/ 17 w 420"/>
                <a:gd name="T15" fmla="*/ 60 h 370"/>
                <a:gd name="T16" fmla="*/ 10 w 420"/>
                <a:gd name="T17" fmla="*/ 17 h 370"/>
                <a:gd name="T18" fmla="*/ 10 w 420"/>
                <a:gd name="T19" fmla="*/ 17 h 370"/>
                <a:gd name="T20" fmla="*/ 52 w 420"/>
                <a:gd name="T21" fmla="*/ 10 h 370"/>
                <a:gd name="T22" fmla="*/ 52 w 420"/>
                <a:gd name="T23" fmla="*/ 10 h 370"/>
                <a:gd name="T24" fmla="*/ 419 w 420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370">
                  <a:moveTo>
                    <a:pt x="419" y="326"/>
                  </a:moveTo>
                  <a:lnTo>
                    <a:pt x="419" y="326"/>
                  </a:lnTo>
                  <a:cubicBezTo>
                    <a:pt x="418" y="336"/>
                    <a:pt x="416" y="346"/>
                    <a:pt x="414" y="357"/>
                  </a:cubicBezTo>
                  <a:lnTo>
                    <a:pt x="414" y="357"/>
                  </a:lnTo>
                  <a:cubicBezTo>
                    <a:pt x="414" y="357"/>
                    <a:pt x="399" y="363"/>
                    <a:pt x="376" y="369"/>
                  </a:cubicBezTo>
                  <a:lnTo>
                    <a:pt x="376" y="369"/>
                  </a:lnTo>
                  <a:cubicBezTo>
                    <a:pt x="289" y="280"/>
                    <a:pt x="169" y="170"/>
                    <a:pt x="17" y="60"/>
                  </a:cubicBezTo>
                  <a:lnTo>
                    <a:pt x="17" y="60"/>
                  </a:lnTo>
                  <a:cubicBezTo>
                    <a:pt x="3" y="50"/>
                    <a:pt x="0" y="31"/>
                    <a:pt x="10" y="17"/>
                  </a:cubicBezTo>
                  <a:lnTo>
                    <a:pt x="10" y="17"/>
                  </a:lnTo>
                  <a:cubicBezTo>
                    <a:pt x="20" y="4"/>
                    <a:pt x="38" y="0"/>
                    <a:pt x="52" y="10"/>
                  </a:cubicBezTo>
                  <a:lnTo>
                    <a:pt x="52" y="10"/>
                  </a:lnTo>
                  <a:cubicBezTo>
                    <a:pt x="209" y="124"/>
                    <a:pt x="331" y="236"/>
                    <a:pt x="419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1" name="Freeform 20">
              <a:extLst>
                <a:ext uri="{FF2B5EF4-FFF2-40B4-BE49-F238E27FC236}">
                  <a16:creationId xmlns:a16="http://schemas.microsoft.com/office/drawing/2014/main" id="{C3BE55D0-552F-3F4D-BD77-6D1C3845C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868" y="1551242"/>
              <a:ext cx="292077" cy="349109"/>
            </a:xfrm>
            <a:custGeom>
              <a:avLst/>
              <a:gdLst>
                <a:gd name="T0" fmla="*/ 427 w 670"/>
                <a:gd name="T1" fmla="*/ 777 h 802"/>
                <a:gd name="T2" fmla="*/ 427 w 670"/>
                <a:gd name="T3" fmla="*/ 777 h 802"/>
                <a:gd name="T4" fmla="*/ 405 w 670"/>
                <a:gd name="T5" fmla="*/ 801 h 802"/>
                <a:gd name="T6" fmla="*/ 405 w 670"/>
                <a:gd name="T7" fmla="*/ 801 h 802"/>
                <a:gd name="T8" fmla="*/ 367 w 670"/>
                <a:gd name="T9" fmla="*/ 791 h 802"/>
                <a:gd name="T10" fmla="*/ 367 w 670"/>
                <a:gd name="T11" fmla="*/ 791 h 802"/>
                <a:gd name="T12" fmla="*/ 129 w 670"/>
                <a:gd name="T13" fmla="*/ 0 h 802"/>
                <a:gd name="T14" fmla="*/ 129 w 670"/>
                <a:gd name="T15" fmla="*/ 0 h 802"/>
                <a:gd name="T16" fmla="*/ 427 w 670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0" h="802">
                  <a:moveTo>
                    <a:pt x="427" y="777"/>
                  </a:moveTo>
                  <a:lnTo>
                    <a:pt x="427" y="777"/>
                  </a:lnTo>
                  <a:cubicBezTo>
                    <a:pt x="420" y="786"/>
                    <a:pt x="413" y="793"/>
                    <a:pt x="405" y="801"/>
                  </a:cubicBezTo>
                  <a:lnTo>
                    <a:pt x="405" y="801"/>
                  </a:lnTo>
                  <a:cubicBezTo>
                    <a:pt x="405" y="801"/>
                    <a:pt x="391" y="799"/>
                    <a:pt x="367" y="791"/>
                  </a:cubicBezTo>
                  <a:lnTo>
                    <a:pt x="367" y="791"/>
                  </a:lnTo>
                  <a:cubicBezTo>
                    <a:pt x="264" y="759"/>
                    <a:pt x="0" y="614"/>
                    <a:pt x="129" y="0"/>
                  </a:cubicBezTo>
                  <a:lnTo>
                    <a:pt x="129" y="0"/>
                  </a:lnTo>
                  <a:cubicBezTo>
                    <a:pt x="129" y="0"/>
                    <a:pt x="669" y="481"/>
                    <a:pt x="427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2" name="Freeform 21">
              <a:extLst>
                <a:ext uri="{FF2B5EF4-FFF2-40B4-BE49-F238E27FC236}">
                  <a16:creationId xmlns:a16="http://schemas.microsoft.com/office/drawing/2014/main" id="{07CE09BC-D45C-E94A-8187-741DDE705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936" y="1678191"/>
              <a:ext cx="93655" cy="220573"/>
            </a:xfrm>
            <a:custGeom>
              <a:avLst/>
              <a:gdLst>
                <a:gd name="T0" fmla="*/ 215 w 216"/>
                <a:gd name="T1" fmla="*/ 482 h 507"/>
                <a:gd name="T2" fmla="*/ 215 w 216"/>
                <a:gd name="T3" fmla="*/ 482 h 507"/>
                <a:gd name="T4" fmla="*/ 193 w 216"/>
                <a:gd name="T5" fmla="*/ 506 h 507"/>
                <a:gd name="T6" fmla="*/ 193 w 216"/>
                <a:gd name="T7" fmla="*/ 506 h 507"/>
                <a:gd name="T8" fmla="*/ 155 w 216"/>
                <a:gd name="T9" fmla="*/ 496 h 507"/>
                <a:gd name="T10" fmla="*/ 155 w 216"/>
                <a:gd name="T11" fmla="*/ 496 h 507"/>
                <a:gd name="T12" fmla="*/ 7 w 216"/>
                <a:gd name="T13" fmla="*/ 47 h 507"/>
                <a:gd name="T14" fmla="*/ 7 w 216"/>
                <a:gd name="T15" fmla="*/ 47 h 507"/>
                <a:gd name="T16" fmla="*/ 23 w 216"/>
                <a:gd name="T17" fmla="*/ 7 h 507"/>
                <a:gd name="T18" fmla="*/ 23 w 216"/>
                <a:gd name="T19" fmla="*/ 7 h 507"/>
                <a:gd name="T20" fmla="*/ 63 w 216"/>
                <a:gd name="T21" fmla="*/ 22 h 507"/>
                <a:gd name="T22" fmla="*/ 63 w 216"/>
                <a:gd name="T23" fmla="*/ 22 h 507"/>
                <a:gd name="T24" fmla="*/ 215 w 216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507">
                  <a:moveTo>
                    <a:pt x="215" y="482"/>
                  </a:moveTo>
                  <a:lnTo>
                    <a:pt x="215" y="482"/>
                  </a:lnTo>
                  <a:cubicBezTo>
                    <a:pt x="208" y="491"/>
                    <a:pt x="201" y="498"/>
                    <a:pt x="193" y="506"/>
                  </a:cubicBezTo>
                  <a:lnTo>
                    <a:pt x="193" y="506"/>
                  </a:lnTo>
                  <a:cubicBezTo>
                    <a:pt x="193" y="506"/>
                    <a:pt x="179" y="504"/>
                    <a:pt x="155" y="496"/>
                  </a:cubicBezTo>
                  <a:lnTo>
                    <a:pt x="155" y="496"/>
                  </a:lnTo>
                  <a:cubicBezTo>
                    <a:pt x="127" y="376"/>
                    <a:pt x="81" y="220"/>
                    <a:pt x="7" y="47"/>
                  </a:cubicBezTo>
                  <a:lnTo>
                    <a:pt x="7" y="47"/>
                  </a:lnTo>
                  <a:cubicBezTo>
                    <a:pt x="0" y="31"/>
                    <a:pt x="7" y="13"/>
                    <a:pt x="23" y="7"/>
                  </a:cubicBezTo>
                  <a:lnTo>
                    <a:pt x="23" y="7"/>
                  </a:lnTo>
                  <a:cubicBezTo>
                    <a:pt x="38" y="0"/>
                    <a:pt x="56" y="7"/>
                    <a:pt x="63" y="22"/>
                  </a:cubicBezTo>
                  <a:lnTo>
                    <a:pt x="63" y="22"/>
                  </a:lnTo>
                  <a:cubicBezTo>
                    <a:pt x="139" y="201"/>
                    <a:pt x="186" y="360"/>
                    <a:pt x="215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3" name="Freeform 22">
              <a:extLst>
                <a:ext uri="{FF2B5EF4-FFF2-40B4-BE49-F238E27FC236}">
                  <a16:creationId xmlns:a16="http://schemas.microsoft.com/office/drawing/2014/main" id="{33E83F87-C695-9B43-9E59-C0F9BB767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571" y="1552828"/>
              <a:ext cx="276203" cy="357043"/>
            </a:xfrm>
            <a:custGeom>
              <a:avLst/>
              <a:gdLst>
                <a:gd name="T0" fmla="*/ 267 w 634"/>
                <a:gd name="T1" fmla="*/ 813 h 822"/>
                <a:gd name="T2" fmla="*/ 267 w 634"/>
                <a:gd name="T3" fmla="*/ 813 h 822"/>
                <a:gd name="T4" fmla="*/ 237 w 634"/>
                <a:gd name="T5" fmla="*/ 821 h 822"/>
                <a:gd name="T6" fmla="*/ 237 w 634"/>
                <a:gd name="T7" fmla="*/ 821 h 822"/>
                <a:gd name="T8" fmla="*/ 210 w 634"/>
                <a:gd name="T9" fmla="*/ 792 h 822"/>
                <a:gd name="T10" fmla="*/ 210 w 634"/>
                <a:gd name="T11" fmla="*/ 792 h 822"/>
                <a:gd name="T12" fmla="*/ 445 w 634"/>
                <a:gd name="T13" fmla="*/ 0 h 822"/>
                <a:gd name="T14" fmla="*/ 445 w 634"/>
                <a:gd name="T15" fmla="*/ 0 h 822"/>
                <a:gd name="T16" fmla="*/ 267 w 634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4" h="822">
                  <a:moveTo>
                    <a:pt x="267" y="813"/>
                  </a:moveTo>
                  <a:lnTo>
                    <a:pt x="267" y="813"/>
                  </a:lnTo>
                  <a:cubicBezTo>
                    <a:pt x="258" y="816"/>
                    <a:pt x="248" y="818"/>
                    <a:pt x="237" y="821"/>
                  </a:cubicBezTo>
                  <a:lnTo>
                    <a:pt x="237" y="821"/>
                  </a:lnTo>
                  <a:cubicBezTo>
                    <a:pt x="237" y="821"/>
                    <a:pt x="226" y="811"/>
                    <a:pt x="210" y="792"/>
                  </a:cubicBezTo>
                  <a:lnTo>
                    <a:pt x="210" y="792"/>
                  </a:lnTo>
                  <a:cubicBezTo>
                    <a:pt x="142" y="708"/>
                    <a:pt x="0" y="442"/>
                    <a:pt x="445" y="0"/>
                  </a:cubicBezTo>
                  <a:lnTo>
                    <a:pt x="445" y="0"/>
                  </a:lnTo>
                  <a:cubicBezTo>
                    <a:pt x="445" y="0"/>
                    <a:pt x="633" y="698"/>
                    <a:pt x="267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4" name="Freeform 23">
              <a:extLst>
                <a:ext uri="{FF2B5EF4-FFF2-40B4-BE49-F238E27FC236}">
                  <a16:creationId xmlns:a16="http://schemas.microsoft.com/office/drawing/2014/main" id="{34B7C0A1-8232-2545-9116-A0ADC2B73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052" y="1686124"/>
              <a:ext cx="80956" cy="223747"/>
            </a:xfrm>
            <a:custGeom>
              <a:avLst/>
              <a:gdLst>
                <a:gd name="T0" fmla="*/ 57 w 187"/>
                <a:gd name="T1" fmla="*/ 507 h 516"/>
                <a:gd name="T2" fmla="*/ 57 w 187"/>
                <a:gd name="T3" fmla="*/ 507 h 516"/>
                <a:gd name="T4" fmla="*/ 27 w 187"/>
                <a:gd name="T5" fmla="*/ 515 h 516"/>
                <a:gd name="T6" fmla="*/ 27 w 187"/>
                <a:gd name="T7" fmla="*/ 515 h 516"/>
                <a:gd name="T8" fmla="*/ 0 w 187"/>
                <a:gd name="T9" fmla="*/ 486 h 516"/>
                <a:gd name="T10" fmla="*/ 0 w 187"/>
                <a:gd name="T11" fmla="*/ 486 h 516"/>
                <a:gd name="T12" fmla="*/ 123 w 187"/>
                <a:gd name="T13" fmla="*/ 28 h 516"/>
                <a:gd name="T14" fmla="*/ 123 w 187"/>
                <a:gd name="T15" fmla="*/ 28 h 516"/>
                <a:gd name="T16" fmla="*/ 158 w 187"/>
                <a:gd name="T17" fmla="*/ 4 h 516"/>
                <a:gd name="T18" fmla="*/ 158 w 187"/>
                <a:gd name="T19" fmla="*/ 4 h 516"/>
                <a:gd name="T20" fmla="*/ 183 w 187"/>
                <a:gd name="T21" fmla="*/ 39 h 516"/>
                <a:gd name="T22" fmla="*/ 183 w 187"/>
                <a:gd name="T23" fmla="*/ 39 h 516"/>
                <a:gd name="T24" fmla="*/ 57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57" y="507"/>
                  </a:moveTo>
                  <a:lnTo>
                    <a:pt x="57" y="507"/>
                  </a:lnTo>
                  <a:cubicBezTo>
                    <a:pt x="48" y="510"/>
                    <a:pt x="38" y="512"/>
                    <a:pt x="27" y="515"/>
                  </a:cubicBezTo>
                  <a:lnTo>
                    <a:pt x="27" y="515"/>
                  </a:lnTo>
                  <a:cubicBezTo>
                    <a:pt x="27" y="515"/>
                    <a:pt x="16" y="505"/>
                    <a:pt x="0" y="486"/>
                  </a:cubicBezTo>
                  <a:lnTo>
                    <a:pt x="0" y="486"/>
                  </a:lnTo>
                  <a:cubicBezTo>
                    <a:pt x="43" y="370"/>
                    <a:pt x="90" y="214"/>
                    <a:pt x="123" y="28"/>
                  </a:cubicBezTo>
                  <a:lnTo>
                    <a:pt x="123" y="28"/>
                  </a:lnTo>
                  <a:cubicBezTo>
                    <a:pt x="126" y="11"/>
                    <a:pt x="142" y="0"/>
                    <a:pt x="158" y="4"/>
                  </a:cubicBezTo>
                  <a:lnTo>
                    <a:pt x="158" y="4"/>
                  </a:lnTo>
                  <a:cubicBezTo>
                    <a:pt x="175" y="7"/>
                    <a:pt x="186" y="23"/>
                    <a:pt x="183" y="39"/>
                  </a:cubicBezTo>
                  <a:lnTo>
                    <a:pt x="183" y="39"/>
                  </a:lnTo>
                  <a:cubicBezTo>
                    <a:pt x="149" y="229"/>
                    <a:pt x="101" y="388"/>
                    <a:pt x="57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5" name="Freeform 24">
              <a:extLst>
                <a:ext uri="{FF2B5EF4-FFF2-40B4-BE49-F238E27FC236}">
                  <a16:creationId xmlns:a16="http://schemas.microsoft.com/office/drawing/2014/main" id="{CEAA8EB8-3095-3C47-BC33-2C30F4175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034" y="1690885"/>
              <a:ext cx="309539" cy="260245"/>
            </a:xfrm>
            <a:custGeom>
              <a:avLst/>
              <a:gdLst>
                <a:gd name="T0" fmla="*/ 55 w 712"/>
                <a:gd name="T1" fmla="*/ 512 h 594"/>
                <a:gd name="T2" fmla="*/ 55 w 712"/>
                <a:gd name="T3" fmla="*/ 512 h 594"/>
                <a:gd name="T4" fmla="*/ 61 w 712"/>
                <a:gd name="T5" fmla="*/ 543 h 594"/>
                <a:gd name="T6" fmla="*/ 61 w 712"/>
                <a:gd name="T7" fmla="*/ 543 h 594"/>
                <a:gd name="T8" fmla="*/ 99 w 712"/>
                <a:gd name="T9" fmla="*/ 555 h 594"/>
                <a:gd name="T10" fmla="*/ 99 w 712"/>
                <a:gd name="T11" fmla="*/ 555 h 594"/>
                <a:gd name="T12" fmla="*/ 711 w 712"/>
                <a:gd name="T13" fmla="*/ 0 h 594"/>
                <a:gd name="T14" fmla="*/ 711 w 712"/>
                <a:gd name="T15" fmla="*/ 0 h 594"/>
                <a:gd name="T16" fmla="*/ 55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55" y="512"/>
                  </a:moveTo>
                  <a:lnTo>
                    <a:pt x="55" y="512"/>
                  </a:lnTo>
                  <a:cubicBezTo>
                    <a:pt x="56" y="522"/>
                    <a:pt x="58" y="532"/>
                    <a:pt x="61" y="543"/>
                  </a:cubicBezTo>
                  <a:lnTo>
                    <a:pt x="61" y="543"/>
                  </a:lnTo>
                  <a:cubicBezTo>
                    <a:pt x="61" y="543"/>
                    <a:pt x="75" y="549"/>
                    <a:pt x="99" y="555"/>
                  </a:cubicBezTo>
                  <a:lnTo>
                    <a:pt x="99" y="555"/>
                  </a:lnTo>
                  <a:cubicBezTo>
                    <a:pt x="204" y="580"/>
                    <a:pt x="505" y="593"/>
                    <a:pt x="711" y="0"/>
                  </a:cubicBezTo>
                  <a:lnTo>
                    <a:pt x="711" y="0"/>
                  </a:lnTo>
                  <a:cubicBezTo>
                    <a:pt x="711" y="0"/>
                    <a:pt x="0" y="133"/>
                    <a:pt x="55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6" name="Freeform 25">
              <a:extLst>
                <a:ext uri="{FF2B5EF4-FFF2-40B4-BE49-F238E27FC236}">
                  <a16:creationId xmlns:a16="http://schemas.microsoft.com/office/drawing/2014/main" id="{FED598FD-10B5-2344-81FE-F70F88745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845" y="1771815"/>
              <a:ext cx="182548" cy="161859"/>
            </a:xfrm>
            <a:custGeom>
              <a:avLst/>
              <a:gdLst>
                <a:gd name="T0" fmla="*/ 0 w 421"/>
                <a:gd name="T1" fmla="*/ 326 h 370"/>
                <a:gd name="T2" fmla="*/ 0 w 421"/>
                <a:gd name="T3" fmla="*/ 326 h 370"/>
                <a:gd name="T4" fmla="*/ 6 w 421"/>
                <a:gd name="T5" fmla="*/ 357 h 370"/>
                <a:gd name="T6" fmla="*/ 6 w 421"/>
                <a:gd name="T7" fmla="*/ 357 h 370"/>
                <a:gd name="T8" fmla="*/ 44 w 421"/>
                <a:gd name="T9" fmla="*/ 369 h 370"/>
                <a:gd name="T10" fmla="*/ 44 w 421"/>
                <a:gd name="T11" fmla="*/ 369 h 370"/>
                <a:gd name="T12" fmla="*/ 403 w 421"/>
                <a:gd name="T13" fmla="*/ 60 h 370"/>
                <a:gd name="T14" fmla="*/ 403 w 421"/>
                <a:gd name="T15" fmla="*/ 60 h 370"/>
                <a:gd name="T16" fmla="*/ 410 w 421"/>
                <a:gd name="T17" fmla="*/ 17 h 370"/>
                <a:gd name="T18" fmla="*/ 410 w 421"/>
                <a:gd name="T19" fmla="*/ 17 h 370"/>
                <a:gd name="T20" fmla="*/ 367 w 421"/>
                <a:gd name="T21" fmla="*/ 10 h 370"/>
                <a:gd name="T22" fmla="*/ 367 w 421"/>
                <a:gd name="T23" fmla="*/ 10 h 370"/>
                <a:gd name="T24" fmla="*/ 0 w 421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370">
                  <a:moveTo>
                    <a:pt x="0" y="326"/>
                  </a:moveTo>
                  <a:lnTo>
                    <a:pt x="0" y="326"/>
                  </a:lnTo>
                  <a:cubicBezTo>
                    <a:pt x="1" y="336"/>
                    <a:pt x="3" y="346"/>
                    <a:pt x="6" y="357"/>
                  </a:cubicBezTo>
                  <a:lnTo>
                    <a:pt x="6" y="357"/>
                  </a:lnTo>
                  <a:cubicBezTo>
                    <a:pt x="6" y="357"/>
                    <a:pt x="20" y="363"/>
                    <a:pt x="44" y="369"/>
                  </a:cubicBezTo>
                  <a:lnTo>
                    <a:pt x="44" y="369"/>
                  </a:lnTo>
                  <a:cubicBezTo>
                    <a:pt x="130" y="280"/>
                    <a:pt x="250" y="170"/>
                    <a:pt x="403" y="60"/>
                  </a:cubicBezTo>
                  <a:lnTo>
                    <a:pt x="403" y="60"/>
                  </a:lnTo>
                  <a:cubicBezTo>
                    <a:pt x="416" y="50"/>
                    <a:pt x="420" y="31"/>
                    <a:pt x="410" y="17"/>
                  </a:cubicBezTo>
                  <a:lnTo>
                    <a:pt x="410" y="17"/>
                  </a:lnTo>
                  <a:cubicBezTo>
                    <a:pt x="400" y="4"/>
                    <a:pt x="381" y="0"/>
                    <a:pt x="367" y="10"/>
                  </a:cubicBezTo>
                  <a:lnTo>
                    <a:pt x="367" y="10"/>
                  </a:lnTo>
                  <a:cubicBezTo>
                    <a:pt x="210" y="124"/>
                    <a:pt x="88" y="236"/>
                    <a:pt x="0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7" name="Freeform 26">
              <a:extLst>
                <a:ext uri="{FF2B5EF4-FFF2-40B4-BE49-F238E27FC236}">
                  <a16:creationId xmlns:a16="http://schemas.microsoft.com/office/drawing/2014/main" id="{DF5EAA8C-FBAD-D648-8B5C-40C67CC84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758" y="1551242"/>
              <a:ext cx="290489" cy="349109"/>
            </a:xfrm>
            <a:custGeom>
              <a:avLst/>
              <a:gdLst>
                <a:gd name="T0" fmla="*/ 243 w 671"/>
                <a:gd name="T1" fmla="*/ 777 h 802"/>
                <a:gd name="T2" fmla="*/ 243 w 671"/>
                <a:gd name="T3" fmla="*/ 777 h 802"/>
                <a:gd name="T4" fmla="*/ 263 w 671"/>
                <a:gd name="T5" fmla="*/ 801 h 802"/>
                <a:gd name="T6" fmla="*/ 263 w 671"/>
                <a:gd name="T7" fmla="*/ 801 h 802"/>
                <a:gd name="T8" fmla="*/ 303 w 671"/>
                <a:gd name="T9" fmla="*/ 791 h 802"/>
                <a:gd name="T10" fmla="*/ 303 w 671"/>
                <a:gd name="T11" fmla="*/ 791 h 802"/>
                <a:gd name="T12" fmla="*/ 540 w 671"/>
                <a:gd name="T13" fmla="*/ 0 h 802"/>
                <a:gd name="T14" fmla="*/ 540 w 671"/>
                <a:gd name="T15" fmla="*/ 0 h 802"/>
                <a:gd name="T16" fmla="*/ 243 w 671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802">
                  <a:moveTo>
                    <a:pt x="243" y="777"/>
                  </a:moveTo>
                  <a:lnTo>
                    <a:pt x="243" y="777"/>
                  </a:lnTo>
                  <a:cubicBezTo>
                    <a:pt x="249" y="786"/>
                    <a:pt x="256" y="793"/>
                    <a:pt x="263" y="801"/>
                  </a:cubicBezTo>
                  <a:lnTo>
                    <a:pt x="263" y="801"/>
                  </a:lnTo>
                  <a:cubicBezTo>
                    <a:pt x="263" y="801"/>
                    <a:pt x="278" y="799"/>
                    <a:pt x="303" y="791"/>
                  </a:cubicBezTo>
                  <a:lnTo>
                    <a:pt x="303" y="791"/>
                  </a:lnTo>
                  <a:cubicBezTo>
                    <a:pt x="405" y="759"/>
                    <a:pt x="670" y="614"/>
                    <a:pt x="540" y="0"/>
                  </a:cubicBezTo>
                  <a:lnTo>
                    <a:pt x="540" y="0"/>
                  </a:lnTo>
                  <a:cubicBezTo>
                    <a:pt x="540" y="0"/>
                    <a:pt x="0" y="481"/>
                    <a:pt x="243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8" name="Freeform 27">
              <a:extLst>
                <a:ext uri="{FF2B5EF4-FFF2-40B4-BE49-F238E27FC236}">
                  <a16:creationId xmlns:a16="http://schemas.microsoft.com/office/drawing/2014/main" id="{322ACAFD-5BEA-DB45-98CE-5BC38EB4B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111" y="1678191"/>
              <a:ext cx="95243" cy="220573"/>
            </a:xfrm>
            <a:custGeom>
              <a:avLst/>
              <a:gdLst>
                <a:gd name="T0" fmla="*/ 0 w 215"/>
                <a:gd name="T1" fmla="*/ 482 h 507"/>
                <a:gd name="T2" fmla="*/ 0 w 215"/>
                <a:gd name="T3" fmla="*/ 482 h 507"/>
                <a:gd name="T4" fmla="*/ 20 w 215"/>
                <a:gd name="T5" fmla="*/ 506 h 507"/>
                <a:gd name="T6" fmla="*/ 20 w 215"/>
                <a:gd name="T7" fmla="*/ 506 h 507"/>
                <a:gd name="T8" fmla="*/ 60 w 215"/>
                <a:gd name="T9" fmla="*/ 496 h 507"/>
                <a:gd name="T10" fmla="*/ 60 w 215"/>
                <a:gd name="T11" fmla="*/ 496 h 507"/>
                <a:gd name="T12" fmla="*/ 207 w 215"/>
                <a:gd name="T13" fmla="*/ 47 h 507"/>
                <a:gd name="T14" fmla="*/ 207 w 215"/>
                <a:gd name="T15" fmla="*/ 47 h 507"/>
                <a:gd name="T16" fmla="*/ 191 w 215"/>
                <a:gd name="T17" fmla="*/ 7 h 507"/>
                <a:gd name="T18" fmla="*/ 191 w 215"/>
                <a:gd name="T19" fmla="*/ 7 h 507"/>
                <a:gd name="T20" fmla="*/ 151 w 215"/>
                <a:gd name="T21" fmla="*/ 22 h 507"/>
                <a:gd name="T22" fmla="*/ 151 w 215"/>
                <a:gd name="T23" fmla="*/ 22 h 507"/>
                <a:gd name="T24" fmla="*/ 0 w 215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507">
                  <a:moveTo>
                    <a:pt x="0" y="482"/>
                  </a:moveTo>
                  <a:lnTo>
                    <a:pt x="0" y="482"/>
                  </a:lnTo>
                  <a:cubicBezTo>
                    <a:pt x="6" y="491"/>
                    <a:pt x="13" y="498"/>
                    <a:pt x="20" y="506"/>
                  </a:cubicBezTo>
                  <a:lnTo>
                    <a:pt x="20" y="506"/>
                  </a:lnTo>
                  <a:cubicBezTo>
                    <a:pt x="20" y="506"/>
                    <a:pt x="35" y="504"/>
                    <a:pt x="60" y="496"/>
                  </a:cubicBezTo>
                  <a:lnTo>
                    <a:pt x="60" y="496"/>
                  </a:lnTo>
                  <a:cubicBezTo>
                    <a:pt x="88" y="376"/>
                    <a:pt x="133" y="220"/>
                    <a:pt x="207" y="47"/>
                  </a:cubicBezTo>
                  <a:lnTo>
                    <a:pt x="207" y="47"/>
                  </a:lnTo>
                  <a:cubicBezTo>
                    <a:pt x="214" y="31"/>
                    <a:pt x="207" y="13"/>
                    <a:pt x="191" y="7"/>
                  </a:cubicBezTo>
                  <a:lnTo>
                    <a:pt x="191" y="7"/>
                  </a:lnTo>
                  <a:cubicBezTo>
                    <a:pt x="176" y="0"/>
                    <a:pt x="158" y="7"/>
                    <a:pt x="151" y="22"/>
                  </a:cubicBezTo>
                  <a:lnTo>
                    <a:pt x="151" y="22"/>
                  </a:lnTo>
                  <a:cubicBezTo>
                    <a:pt x="75" y="201"/>
                    <a:pt x="28" y="360"/>
                    <a:pt x="0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9" name="Freeform 28">
              <a:extLst>
                <a:ext uri="{FF2B5EF4-FFF2-40B4-BE49-F238E27FC236}">
                  <a16:creationId xmlns:a16="http://schemas.microsoft.com/office/drawing/2014/main" id="{9FE8943D-7528-3E43-84D7-51DC56DA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27" y="1552828"/>
              <a:ext cx="276203" cy="357043"/>
            </a:xfrm>
            <a:custGeom>
              <a:avLst/>
              <a:gdLst>
                <a:gd name="T0" fmla="*/ 365 w 633"/>
                <a:gd name="T1" fmla="*/ 813 h 822"/>
                <a:gd name="T2" fmla="*/ 365 w 633"/>
                <a:gd name="T3" fmla="*/ 813 h 822"/>
                <a:gd name="T4" fmla="*/ 395 w 633"/>
                <a:gd name="T5" fmla="*/ 821 h 822"/>
                <a:gd name="T6" fmla="*/ 395 w 633"/>
                <a:gd name="T7" fmla="*/ 821 h 822"/>
                <a:gd name="T8" fmla="*/ 422 w 633"/>
                <a:gd name="T9" fmla="*/ 792 h 822"/>
                <a:gd name="T10" fmla="*/ 422 w 633"/>
                <a:gd name="T11" fmla="*/ 792 h 822"/>
                <a:gd name="T12" fmla="*/ 187 w 633"/>
                <a:gd name="T13" fmla="*/ 0 h 822"/>
                <a:gd name="T14" fmla="*/ 187 w 633"/>
                <a:gd name="T15" fmla="*/ 0 h 822"/>
                <a:gd name="T16" fmla="*/ 365 w 633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3" h="822">
                  <a:moveTo>
                    <a:pt x="365" y="813"/>
                  </a:moveTo>
                  <a:lnTo>
                    <a:pt x="365" y="813"/>
                  </a:lnTo>
                  <a:cubicBezTo>
                    <a:pt x="374" y="816"/>
                    <a:pt x="384" y="818"/>
                    <a:pt x="395" y="821"/>
                  </a:cubicBezTo>
                  <a:lnTo>
                    <a:pt x="395" y="821"/>
                  </a:lnTo>
                  <a:cubicBezTo>
                    <a:pt x="395" y="821"/>
                    <a:pt x="406" y="811"/>
                    <a:pt x="422" y="792"/>
                  </a:cubicBezTo>
                  <a:lnTo>
                    <a:pt x="422" y="792"/>
                  </a:lnTo>
                  <a:cubicBezTo>
                    <a:pt x="490" y="708"/>
                    <a:pt x="632" y="442"/>
                    <a:pt x="187" y="0"/>
                  </a:cubicBezTo>
                  <a:lnTo>
                    <a:pt x="187" y="0"/>
                  </a:lnTo>
                  <a:cubicBezTo>
                    <a:pt x="187" y="0"/>
                    <a:pt x="0" y="698"/>
                    <a:pt x="365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90" name="Freeform 29">
              <a:extLst>
                <a:ext uri="{FF2B5EF4-FFF2-40B4-BE49-F238E27FC236}">
                  <a16:creationId xmlns:a16="http://schemas.microsoft.com/office/drawing/2014/main" id="{8F2BACE7-1AC4-6848-9153-42D4A55E4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107" y="1686124"/>
              <a:ext cx="80956" cy="223747"/>
            </a:xfrm>
            <a:custGeom>
              <a:avLst/>
              <a:gdLst>
                <a:gd name="T0" fmla="*/ 129 w 187"/>
                <a:gd name="T1" fmla="*/ 507 h 516"/>
                <a:gd name="T2" fmla="*/ 129 w 187"/>
                <a:gd name="T3" fmla="*/ 507 h 516"/>
                <a:gd name="T4" fmla="*/ 159 w 187"/>
                <a:gd name="T5" fmla="*/ 515 h 516"/>
                <a:gd name="T6" fmla="*/ 159 w 187"/>
                <a:gd name="T7" fmla="*/ 515 h 516"/>
                <a:gd name="T8" fmla="*/ 186 w 187"/>
                <a:gd name="T9" fmla="*/ 486 h 516"/>
                <a:gd name="T10" fmla="*/ 186 w 187"/>
                <a:gd name="T11" fmla="*/ 486 h 516"/>
                <a:gd name="T12" fmla="*/ 63 w 187"/>
                <a:gd name="T13" fmla="*/ 28 h 516"/>
                <a:gd name="T14" fmla="*/ 63 w 187"/>
                <a:gd name="T15" fmla="*/ 28 h 516"/>
                <a:gd name="T16" fmla="*/ 28 w 187"/>
                <a:gd name="T17" fmla="*/ 4 h 516"/>
                <a:gd name="T18" fmla="*/ 28 w 187"/>
                <a:gd name="T19" fmla="*/ 4 h 516"/>
                <a:gd name="T20" fmla="*/ 3 w 187"/>
                <a:gd name="T21" fmla="*/ 39 h 516"/>
                <a:gd name="T22" fmla="*/ 3 w 187"/>
                <a:gd name="T23" fmla="*/ 39 h 516"/>
                <a:gd name="T24" fmla="*/ 129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129" y="507"/>
                  </a:moveTo>
                  <a:lnTo>
                    <a:pt x="129" y="507"/>
                  </a:lnTo>
                  <a:cubicBezTo>
                    <a:pt x="138" y="510"/>
                    <a:pt x="148" y="512"/>
                    <a:pt x="159" y="515"/>
                  </a:cubicBezTo>
                  <a:lnTo>
                    <a:pt x="159" y="515"/>
                  </a:lnTo>
                  <a:cubicBezTo>
                    <a:pt x="159" y="515"/>
                    <a:pt x="170" y="505"/>
                    <a:pt x="186" y="486"/>
                  </a:cubicBezTo>
                  <a:lnTo>
                    <a:pt x="186" y="486"/>
                  </a:lnTo>
                  <a:cubicBezTo>
                    <a:pt x="143" y="370"/>
                    <a:pt x="96" y="214"/>
                    <a:pt x="63" y="28"/>
                  </a:cubicBezTo>
                  <a:lnTo>
                    <a:pt x="63" y="28"/>
                  </a:lnTo>
                  <a:cubicBezTo>
                    <a:pt x="60" y="11"/>
                    <a:pt x="44" y="0"/>
                    <a:pt x="28" y="4"/>
                  </a:cubicBezTo>
                  <a:lnTo>
                    <a:pt x="28" y="4"/>
                  </a:lnTo>
                  <a:cubicBezTo>
                    <a:pt x="11" y="7"/>
                    <a:pt x="0" y="23"/>
                    <a:pt x="3" y="39"/>
                  </a:cubicBezTo>
                  <a:lnTo>
                    <a:pt x="3" y="39"/>
                  </a:lnTo>
                  <a:cubicBezTo>
                    <a:pt x="37" y="229"/>
                    <a:pt x="85" y="388"/>
                    <a:pt x="129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1" name="Freeform 30">
              <a:extLst>
                <a:ext uri="{FF2B5EF4-FFF2-40B4-BE49-F238E27FC236}">
                  <a16:creationId xmlns:a16="http://schemas.microsoft.com/office/drawing/2014/main" id="{727742FE-EB46-004D-86E3-4E85871C1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122" y="2641802"/>
              <a:ext cx="718080" cy="455039"/>
            </a:xfrm>
            <a:custGeom>
              <a:avLst/>
              <a:gdLst>
                <a:gd name="T0" fmla="*/ 717644 w 1648"/>
                <a:gd name="T1" fmla="*/ 265875 h 1044"/>
                <a:gd name="T2" fmla="*/ 717644 w 1648"/>
                <a:gd name="T3" fmla="*/ 265875 h 1044"/>
                <a:gd name="T4" fmla="*/ 90631 w 1648"/>
                <a:gd name="T5" fmla="*/ 454603 h 1044"/>
                <a:gd name="T6" fmla="*/ 90631 w 1648"/>
                <a:gd name="T7" fmla="*/ 454603 h 1044"/>
                <a:gd name="T8" fmla="*/ 247058 w 1648"/>
                <a:gd name="T9" fmla="*/ 265875 h 1044"/>
                <a:gd name="T10" fmla="*/ 247058 w 1648"/>
                <a:gd name="T11" fmla="*/ 265875 h 1044"/>
                <a:gd name="T12" fmla="*/ 0 w 1648"/>
                <a:gd name="T13" fmla="*/ 288976 h 1044"/>
                <a:gd name="T14" fmla="*/ 0 w 1648"/>
                <a:gd name="T15" fmla="*/ 288976 h 1044"/>
                <a:gd name="T16" fmla="*/ 494116 w 1648"/>
                <a:gd name="T17" fmla="*/ 0 h 1044"/>
                <a:gd name="T18" fmla="*/ 494116 w 1648"/>
                <a:gd name="T19" fmla="*/ 0 h 1044"/>
                <a:gd name="T20" fmla="*/ 717644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1647" y="610"/>
                  </a:moveTo>
                  <a:lnTo>
                    <a:pt x="1647" y="610"/>
                  </a:lnTo>
                  <a:cubicBezTo>
                    <a:pt x="1647" y="610"/>
                    <a:pt x="730" y="725"/>
                    <a:pt x="208" y="1043"/>
                  </a:cubicBezTo>
                  <a:cubicBezTo>
                    <a:pt x="208" y="1043"/>
                    <a:pt x="385" y="729"/>
                    <a:pt x="567" y="610"/>
                  </a:cubicBezTo>
                  <a:cubicBezTo>
                    <a:pt x="567" y="610"/>
                    <a:pt x="304" y="577"/>
                    <a:pt x="0" y="663"/>
                  </a:cubicBezTo>
                  <a:cubicBezTo>
                    <a:pt x="0" y="663"/>
                    <a:pt x="438" y="86"/>
                    <a:pt x="1134" y="0"/>
                  </a:cubicBezTo>
                  <a:cubicBezTo>
                    <a:pt x="1134" y="0"/>
                    <a:pt x="1623" y="360"/>
                    <a:pt x="1647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31">
              <a:extLst>
                <a:ext uri="{FF2B5EF4-FFF2-40B4-BE49-F238E27FC236}">
                  <a16:creationId xmlns:a16="http://schemas.microsoft.com/office/drawing/2014/main" id="{2996E046-A523-1740-B615-AD124E39F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795" y="2685844"/>
              <a:ext cx="273029" cy="238029"/>
            </a:xfrm>
            <a:custGeom>
              <a:avLst/>
              <a:gdLst>
                <a:gd name="T0" fmla="*/ 0 w 625"/>
                <a:gd name="T1" fmla="*/ 99 h 549"/>
                <a:gd name="T2" fmla="*/ 0 w 625"/>
                <a:gd name="T3" fmla="*/ 99 h 549"/>
                <a:gd name="T4" fmla="*/ 455 w 625"/>
                <a:gd name="T5" fmla="*/ 507 h 549"/>
                <a:gd name="T6" fmla="*/ 455 w 625"/>
                <a:gd name="T7" fmla="*/ 507 h 549"/>
                <a:gd name="T8" fmla="*/ 489 w 625"/>
                <a:gd name="T9" fmla="*/ 0 h 549"/>
                <a:gd name="T10" fmla="*/ 0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0" y="99"/>
                  </a:moveTo>
                  <a:lnTo>
                    <a:pt x="0" y="99"/>
                  </a:lnTo>
                  <a:cubicBezTo>
                    <a:pt x="0" y="99"/>
                    <a:pt x="286" y="467"/>
                    <a:pt x="455" y="507"/>
                  </a:cubicBezTo>
                  <a:lnTo>
                    <a:pt x="455" y="507"/>
                  </a:lnTo>
                  <a:cubicBezTo>
                    <a:pt x="624" y="548"/>
                    <a:pt x="611" y="291"/>
                    <a:pt x="489" y="0"/>
                  </a:cubicBezTo>
                  <a:lnTo>
                    <a:pt x="0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43B40D42-60EA-9B46-BBE6-C2E8AA496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321" y="2265481"/>
              <a:ext cx="696959" cy="551039"/>
            </a:xfrm>
            <a:custGeom>
              <a:avLst/>
              <a:gdLst>
                <a:gd name="T0" fmla="*/ 193165 w 1602"/>
                <a:gd name="T1" fmla="*/ 24394 h 1265"/>
                <a:gd name="T2" fmla="*/ 193165 w 1602"/>
                <a:gd name="T3" fmla="*/ 24394 h 1265"/>
                <a:gd name="T4" fmla="*/ 14792 w 1602"/>
                <a:gd name="T5" fmla="*/ 74053 h 1265"/>
                <a:gd name="T6" fmla="*/ 14792 w 1602"/>
                <a:gd name="T7" fmla="*/ 74053 h 1265"/>
                <a:gd name="T8" fmla="*/ 114420 w 1602"/>
                <a:gd name="T9" fmla="*/ 488748 h 1265"/>
                <a:gd name="T10" fmla="*/ 114420 w 1602"/>
                <a:gd name="T11" fmla="*/ 488748 h 1265"/>
                <a:gd name="T12" fmla="*/ 696524 w 1602"/>
                <a:gd name="T13" fmla="*/ 436040 h 1265"/>
                <a:gd name="T14" fmla="*/ 682602 w 1602"/>
                <a:gd name="T15" fmla="*/ 250908 h 1265"/>
                <a:gd name="T16" fmla="*/ 193165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444" y="56"/>
                  </a:moveTo>
                  <a:lnTo>
                    <a:pt x="444" y="56"/>
                  </a:lnTo>
                  <a:cubicBezTo>
                    <a:pt x="444" y="56"/>
                    <a:pt x="68" y="0"/>
                    <a:pt x="34" y="170"/>
                  </a:cubicBezTo>
                  <a:cubicBezTo>
                    <a:pt x="0" y="339"/>
                    <a:pt x="61" y="980"/>
                    <a:pt x="263" y="1122"/>
                  </a:cubicBezTo>
                  <a:cubicBezTo>
                    <a:pt x="466" y="1264"/>
                    <a:pt x="1601" y="1001"/>
                    <a:pt x="1601" y="1001"/>
                  </a:cubicBezTo>
                  <a:lnTo>
                    <a:pt x="1569" y="576"/>
                  </a:lnTo>
                  <a:lnTo>
                    <a:pt x="444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33">
              <a:extLst>
                <a:ext uri="{FF2B5EF4-FFF2-40B4-BE49-F238E27FC236}">
                  <a16:creationId xmlns:a16="http://schemas.microsoft.com/office/drawing/2014/main" id="{BE070BD0-0C7E-8F4D-A66C-EEE02BA2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548" y="2289130"/>
              <a:ext cx="461926" cy="279287"/>
            </a:xfrm>
            <a:custGeom>
              <a:avLst/>
              <a:gdLst>
                <a:gd name="T0" fmla="*/ 0 w 1058"/>
                <a:gd name="T1" fmla="*/ 448 h 646"/>
                <a:gd name="T2" fmla="*/ 0 w 1058"/>
                <a:gd name="T3" fmla="*/ 448 h 646"/>
                <a:gd name="T4" fmla="*/ 1057 w 1058"/>
                <a:gd name="T5" fmla="*/ 520 h 646"/>
                <a:gd name="T6" fmla="*/ 969 w 1058"/>
                <a:gd name="T7" fmla="*/ 0 h 646"/>
                <a:gd name="T8" fmla="*/ 969 w 1058"/>
                <a:gd name="T9" fmla="*/ 0 h 646"/>
                <a:gd name="T10" fmla="*/ 0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0" y="448"/>
                  </a:moveTo>
                  <a:lnTo>
                    <a:pt x="0" y="448"/>
                  </a:lnTo>
                  <a:cubicBezTo>
                    <a:pt x="0" y="448"/>
                    <a:pt x="528" y="645"/>
                    <a:pt x="1057" y="520"/>
                  </a:cubicBezTo>
                  <a:lnTo>
                    <a:pt x="969" y="0"/>
                  </a:lnTo>
                  <a:lnTo>
                    <a:pt x="969" y="0"/>
                  </a:lnTo>
                  <a:cubicBezTo>
                    <a:pt x="969" y="0"/>
                    <a:pt x="321" y="78"/>
                    <a:pt x="0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A554113D-3855-D94A-A41D-492B087C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802" y="2641802"/>
              <a:ext cx="718080" cy="455039"/>
            </a:xfrm>
            <a:custGeom>
              <a:avLst/>
              <a:gdLst>
                <a:gd name="T0" fmla="*/ 0 w 1648"/>
                <a:gd name="T1" fmla="*/ 265875 h 1044"/>
                <a:gd name="T2" fmla="*/ 0 w 1648"/>
                <a:gd name="T3" fmla="*/ 265875 h 1044"/>
                <a:gd name="T4" fmla="*/ 627013 w 1648"/>
                <a:gd name="T5" fmla="*/ 454603 h 1044"/>
                <a:gd name="T6" fmla="*/ 627013 w 1648"/>
                <a:gd name="T7" fmla="*/ 454603 h 1044"/>
                <a:gd name="T8" fmla="*/ 470151 w 1648"/>
                <a:gd name="T9" fmla="*/ 265875 h 1044"/>
                <a:gd name="T10" fmla="*/ 470151 w 1648"/>
                <a:gd name="T11" fmla="*/ 265875 h 1044"/>
                <a:gd name="T12" fmla="*/ 717644 w 1648"/>
                <a:gd name="T13" fmla="*/ 288976 h 1044"/>
                <a:gd name="T14" fmla="*/ 717644 w 1648"/>
                <a:gd name="T15" fmla="*/ 288976 h 1044"/>
                <a:gd name="T16" fmla="*/ 223529 w 1648"/>
                <a:gd name="T17" fmla="*/ 0 h 1044"/>
                <a:gd name="T18" fmla="*/ 223529 w 1648"/>
                <a:gd name="T19" fmla="*/ 0 h 1044"/>
                <a:gd name="T20" fmla="*/ 0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0" y="610"/>
                  </a:moveTo>
                  <a:lnTo>
                    <a:pt x="0" y="610"/>
                  </a:lnTo>
                  <a:cubicBezTo>
                    <a:pt x="0" y="610"/>
                    <a:pt x="917" y="725"/>
                    <a:pt x="1439" y="1043"/>
                  </a:cubicBezTo>
                  <a:cubicBezTo>
                    <a:pt x="1439" y="1043"/>
                    <a:pt x="1262" y="729"/>
                    <a:pt x="1079" y="610"/>
                  </a:cubicBezTo>
                  <a:cubicBezTo>
                    <a:pt x="1079" y="610"/>
                    <a:pt x="1343" y="577"/>
                    <a:pt x="1647" y="663"/>
                  </a:cubicBezTo>
                  <a:cubicBezTo>
                    <a:pt x="1647" y="663"/>
                    <a:pt x="1209" y="86"/>
                    <a:pt x="513" y="0"/>
                  </a:cubicBezTo>
                  <a:cubicBezTo>
                    <a:pt x="513" y="0"/>
                    <a:pt x="24" y="360"/>
                    <a:pt x="0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E72CD4F9-9E23-364F-A049-71E980267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179" y="2685844"/>
              <a:ext cx="273029" cy="238029"/>
            </a:xfrm>
            <a:custGeom>
              <a:avLst/>
              <a:gdLst>
                <a:gd name="T0" fmla="*/ 624 w 625"/>
                <a:gd name="T1" fmla="*/ 99 h 549"/>
                <a:gd name="T2" fmla="*/ 624 w 625"/>
                <a:gd name="T3" fmla="*/ 99 h 549"/>
                <a:gd name="T4" fmla="*/ 169 w 625"/>
                <a:gd name="T5" fmla="*/ 507 h 549"/>
                <a:gd name="T6" fmla="*/ 169 w 625"/>
                <a:gd name="T7" fmla="*/ 507 h 549"/>
                <a:gd name="T8" fmla="*/ 135 w 625"/>
                <a:gd name="T9" fmla="*/ 0 h 549"/>
                <a:gd name="T10" fmla="*/ 624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624" y="99"/>
                  </a:moveTo>
                  <a:lnTo>
                    <a:pt x="624" y="99"/>
                  </a:lnTo>
                  <a:cubicBezTo>
                    <a:pt x="624" y="99"/>
                    <a:pt x="337" y="467"/>
                    <a:pt x="169" y="507"/>
                  </a:cubicBezTo>
                  <a:lnTo>
                    <a:pt x="169" y="507"/>
                  </a:lnTo>
                  <a:cubicBezTo>
                    <a:pt x="0" y="548"/>
                    <a:pt x="13" y="291"/>
                    <a:pt x="135" y="0"/>
                  </a:cubicBezTo>
                  <a:lnTo>
                    <a:pt x="624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DF45DEB8-7327-DE44-B5DA-D534887D5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2721" y="2265481"/>
              <a:ext cx="696961" cy="551039"/>
            </a:xfrm>
            <a:custGeom>
              <a:avLst/>
              <a:gdLst>
                <a:gd name="T0" fmla="*/ 503361 w 1602"/>
                <a:gd name="T1" fmla="*/ 24394 h 1265"/>
                <a:gd name="T2" fmla="*/ 503361 w 1602"/>
                <a:gd name="T3" fmla="*/ 24394 h 1265"/>
                <a:gd name="T4" fmla="*/ 681734 w 1602"/>
                <a:gd name="T5" fmla="*/ 74053 h 1265"/>
                <a:gd name="T6" fmla="*/ 681734 w 1602"/>
                <a:gd name="T7" fmla="*/ 74053 h 1265"/>
                <a:gd name="T8" fmla="*/ 581671 w 1602"/>
                <a:gd name="T9" fmla="*/ 488748 h 1265"/>
                <a:gd name="T10" fmla="*/ 581671 w 1602"/>
                <a:gd name="T11" fmla="*/ 488748 h 1265"/>
                <a:gd name="T12" fmla="*/ 0 w 1602"/>
                <a:gd name="T13" fmla="*/ 436040 h 1265"/>
                <a:gd name="T14" fmla="*/ 13922 w 1602"/>
                <a:gd name="T15" fmla="*/ 250908 h 1265"/>
                <a:gd name="T16" fmla="*/ 503361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1157" y="56"/>
                  </a:moveTo>
                  <a:lnTo>
                    <a:pt x="1157" y="56"/>
                  </a:lnTo>
                  <a:cubicBezTo>
                    <a:pt x="1157" y="56"/>
                    <a:pt x="1533" y="0"/>
                    <a:pt x="1567" y="170"/>
                  </a:cubicBezTo>
                  <a:cubicBezTo>
                    <a:pt x="1601" y="339"/>
                    <a:pt x="1540" y="980"/>
                    <a:pt x="1337" y="1122"/>
                  </a:cubicBezTo>
                  <a:cubicBezTo>
                    <a:pt x="1134" y="1264"/>
                    <a:pt x="0" y="1001"/>
                    <a:pt x="0" y="1001"/>
                  </a:cubicBezTo>
                  <a:lnTo>
                    <a:pt x="32" y="576"/>
                  </a:lnTo>
                  <a:lnTo>
                    <a:pt x="1157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D379B7A4-AC37-5648-A5E8-F8C3DEC2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5529" y="2289130"/>
              <a:ext cx="461927" cy="279287"/>
            </a:xfrm>
            <a:custGeom>
              <a:avLst/>
              <a:gdLst>
                <a:gd name="T0" fmla="*/ 1057 w 1058"/>
                <a:gd name="T1" fmla="*/ 448 h 646"/>
                <a:gd name="T2" fmla="*/ 1057 w 1058"/>
                <a:gd name="T3" fmla="*/ 448 h 646"/>
                <a:gd name="T4" fmla="*/ 0 w 1058"/>
                <a:gd name="T5" fmla="*/ 520 h 646"/>
                <a:gd name="T6" fmla="*/ 88 w 1058"/>
                <a:gd name="T7" fmla="*/ 0 h 646"/>
                <a:gd name="T8" fmla="*/ 88 w 1058"/>
                <a:gd name="T9" fmla="*/ 0 h 646"/>
                <a:gd name="T10" fmla="*/ 1057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1057" y="448"/>
                  </a:moveTo>
                  <a:lnTo>
                    <a:pt x="1057" y="448"/>
                  </a:lnTo>
                  <a:cubicBezTo>
                    <a:pt x="1057" y="448"/>
                    <a:pt x="528" y="645"/>
                    <a:pt x="0" y="520"/>
                  </a:cubicBezTo>
                  <a:lnTo>
                    <a:pt x="88" y="0"/>
                  </a:lnTo>
                  <a:lnTo>
                    <a:pt x="88" y="0"/>
                  </a:lnTo>
                  <a:cubicBezTo>
                    <a:pt x="88" y="0"/>
                    <a:pt x="736" y="78"/>
                    <a:pt x="1057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4D617030-E8E3-2341-896E-E7611109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761" y="1670281"/>
              <a:ext cx="2580480" cy="814080"/>
            </a:xfrm>
            <a:custGeom>
              <a:avLst/>
              <a:gdLst>
                <a:gd name="T0" fmla="*/ 2580045 w 5926"/>
                <a:gd name="T1" fmla="*/ 380281 h 1871"/>
                <a:gd name="T2" fmla="*/ 2514292 w 5926"/>
                <a:gd name="T3" fmla="*/ 813645 h 1871"/>
                <a:gd name="T4" fmla="*/ 2514292 w 5926"/>
                <a:gd name="T5" fmla="*/ 813645 h 1871"/>
                <a:gd name="T6" fmla="*/ 2053149 w 5926"/>
                <a:gd name="T7" fmla="*/ 651786 h 1871"/>
                <a:gd name="T8" fmla="*/ 2053149 w 5926"/>
                <a:gd name="T9" fmla="*/ 651786 h 1871"/>
                <a:gd name="T10" fmla="*/ 527331 w 5926"/>
                <a:gd name="T11" fmla="*/ 651786 h 1871"/>
                <a:gd name="T12" fmla="*/ 527331 w 5926"/>
                <a:gd name="T13" fmla="*/ 651786 h 1871"/>
                <a:gd name="T14" fmla="*/ 65753 w 5926"/>
                <a:gd name="T15" fmla="*/ 813645 h 1871"/>
                <a:gd name="T16" fmla="*/ 0 w 5926"/>
                <a:gd name="T17" fmla="*/ 380281 h 1871"/>
                <a:gd name="T18" fmla="*/ 0 w 5926"/>
                <a:gd name="T19" fmla="*/ 380281 h 1871"/>
                <a:gd name="T20" fmla="*/ 1290240 w 5926"/>
                <a:gd name="T21" fmla="*/ 0 h 1871"/>
                <a:gd name="T22" fmla="*/ 1290240 w 5926"/>
                <a:gd name="T23" fmla="*/ 0 h 1871"/>
                <a:gd name="T24" fmla="*/ 2580045 w 5926"/>
                <a:gd name="T25" fmla="*/ 380281 h 18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26" h="1871">
                  <a:moveTo>
                    <a:pt x="5925" y="874"/>
                  </a:moveTo>
                  <a:lnTo>
                    <a:pt x="5774" y="1870"/>
                  </a:lnTo>
                  <a:cubicBezTo>
                    <a:pt x="5446" y="1708"/>
                    <a:pt x="5076" y="1587"/>
                    <a:pt x="4715" y="1498"/>
                  </a:cubicBezTo>
                  <a:cubicBezTo>
                    <a:pt x="3564" y="1214"/>
                    <a:pt x="2361" y="1214"/>
                    <a:pt x="1211" y="1498"/>
                  </a:cubicBezTo>
                  <a:cubicBezTo>
                    <a:pt x="849" y="1587"/>
                    <a:pt x="479" y="1708"/>
                    <a:pt x="151" y="1870"/>
                  </a:cubicBezTo>
                  <a:lnTo>
                    <a:pt x="0" y="874"/>
                  </a:lnTo>
                  <a:cubicBezTo>
                    <a:pt x="0" y="874"/>
                    <a:pt x="774" y="0"/>
                    <a:pt x="2963" y="0"/>
                  </a:cubicBezTo>
                  <a:cubicBezTo>
                    <a:pt x="5248" y="0"/>
                    <a:pt x="5925" y="874"/>
                    <a:pt x="5925" y="87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331661" y="2642839"/>
            <a:ext cx="7528677" cy="153393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590616"/>
              </a:avLst>
            </a:prstTxWarp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2. </a:t>
            </a:r>
            <a:r>
              <a:rPr lang="ko-KR" altLang="en-US" sz="44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팀 구성 및 역할</a:t>
            </a:r>
            <a:endParaRPr lang="en-US" sz="4400" b="1" spc="300" dirty="0">
              <a:solidFill>
                <a:schemeClr val="bg1"/>
              </a:solidFill>
              <a:latin typeface="+mn-ea"/>
              <a:cs typeface="Arima Madurai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388727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29116B-0C95-45FD-902C-E7ABDD361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39658"/>
              </p:ext>
            </p:extLst>
          </p:nvPr>
        </p:nvGraphicFramePr>
        <p:xfrm>
          <a:off x="954490" y="908636"/>
          <a:ext cx="10283019" cy="5040727"/>
        </p:xfrm>
        <a:graphic>
          <a:graphicData uri="http://schemas.openxmlformats.org/drawingml/2006/table">
            <a:tbl>
              <a:tblPr/>
              <a:tblGrid>
                <a:gridCol w="1779555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8503464">
                  <a:extLst>
                    <a:ext uri="{9D8B030D-6E8A-4147-A177-3AD203B41FA5}">
                      <a16:colId xmlns:a16="http://schemas.microsoft.com/office/drawing/2014/main" val="214799246"/>
                    </a:ext>
                  </a:extLst>
                </a:gridCol>
              </a:tblGrid>
              <a:tr h="53043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marL="4215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역할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10022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+mn-ea"/>
                          <a:ea typeface="+mn-ea"/>
                          <a:cs typeface="Arima Madurai Light" pitchFamily="2" charset="77"/>
                        </a:rPr>
                        <a:t>❣ 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정수경</a:t>
                      </a:r>
                      <a:endParaRPr lang="en-US" altLang="ko-KR" sz="1600" b="1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(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 리더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model (RNN, LSTM)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Web service 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(Django, MySQL)</a:t>
                      </a: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035900"/>
                  </a:ext>
                </a:extLst>
              </a:tr>
              <a:tr h="10022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+mn-ea"/>
                          <a:ea typeface="+mn-ea"/>
                          <a:cs typeface="Arima Madurai Light" pitchFamily="2" charset="77"/>
                        </a:rPr>
                        <a:t>🐷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김민재</a:t>
                      </a:r>
                      <a:endParaRPr lang="en-US" altLang="ko-KR" sz="1600" b="1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(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팀원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model (RNN, LSTM)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Web service 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(Django, MySQL)</a:t>
                      </a: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869406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+mn-ea"/>
                          <a:ea typeface="+mn-ea"/>
                          <a:cs typeface="Arima Madurai Light" pitchFamily="2" charset="77"/>
                        </a:rPr>
                        <a:t>🐷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유창호</a:t>
                      </a:r>
                      <a:endParaRPr lang="en-US" altLang="ko-KR" sz="1600" b="1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(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팀원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model (RNN, LSTM, BERT)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PPT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제작</a:t>
                      </a:r>
                      <a:endParaRPr lang="en-US" altLang="ko-KR" sz="1600" b="1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225215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+mn-ea"/>
                          <a:ea typeface="+mn-ea"/>
                          <a:cs typeface="Arima Madurai Light" pitchFamily="2" charset="77"/>
                        </a:rPr>
                        <a:t>🐷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최창훈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(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팀원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model (RNN, LSTM, BERT, </a:t>
                      </a:r>
                      <a:r>
                        <a:rPr lang="en-US" altLang="ko-KR" sz="1600" b="1" i="0" u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KoBERT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Web service 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(Django)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피드백 총괄</a:t>
                      </a:r>
                      <a:endParaRPr lang="en-US" altLang="ko-KR" sz="1600" b="1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4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92011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475870"/>
      </a:dk1>
      <a:lt1>
        <a:srgbClr val="FFF7EE"/>
      </a:lt1>
      <a:dk2>
        <a:srgbClr val="354153"/>
      </a:dk2>
      <a:lt2>
        <a:srgbClr val="FFF7EE"/>
      </a:lt2>
      <a:accent1>
        <a:srgbClr val="F17B71"/>
      </a:accent1>
      <a:accent2>
        <a:srgbClr val="5590C6"/>
      </a:accent2>
      <a:accent3>
        <a:srgbClr val="4FBC9E"/>
      </a:accent3>
      <a:accent4>
        <a:srgbClr val="E75144"/>
      </a:accent4>
      <a:accent5>
        <a:srgbClr val="1373AA"/>
      </a:accent5>
      <a:accent6>
        <a:srgbClr val="18948B"/>
      </a:accent6>
      <a:hlink>
        <a:srgbClr val="024589"/>
      </a:hlink>
      <a:folHlink>
        <a:srgbClr val="1384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2795</TotalTime>
  <Words>2048</Words>
  <Application>Microsoft Office PowerPoint</Application>
  <PresentationFormat>와이드스크린</PresentationFormat>
  <Paragraphs>398</Paragraphs>
  <Slides>50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2" baseType="lpstr">
      <vt:lpstr>Happy Monkey</vt:lpstr>
      <vt:lpstr>Libre Caslon Display Regular</vt:lpstr>
      <vt:lpstr>Noto Sans KR Bold</vt:lpstr>
      <vt:lpstr>Roboto</vt:lpstr>
      <vt:lpstr>Roboto Regular</vt:lpstr>
      <vt:lpstr>나눔스퀘어 Bold</vt:lpstr>
      <vt:lpstr>맑은 고딕</vt:lpstr>
      <vt:lpstr>Arial</vt:lpstr>
      <vt:lpstr>Calibri</vt:lpstr>
      <vt:lpstr>Calibri Light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유창호</cp:lastModifiedBy>
  <cp:revision>719</cp:revision>
  <cp:lastPrinted>2021-04-23T04:50:20Z</cp:lastPrinted>
  <dcterms:created xsi:type="dcterms:W3CDTF">2018-12-21T22:04:22Z</dcterms:created>
  <dcterms:modified xsi:type="dcterms:W3CDTF">2021-04-27T03:23:59Z</dcterms:modified>
</cp:coreProperties>
</file>